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305" r:id="rId5"/>
    <p:sldId id="319" r:id="rId6"/>
    <p:sldId id="320" r:id="rId7"/>
    <p:sldId id="321" r:id="rId8"/>
    <p:sldId id="322" r:id="rId9"/>
    <p:sldId id="323" r:id="rId10"/>
    <p:sldId id="324" r:id="rId11"/>
    <p:sldId id="327" r:id="rId12"/>
    <p:sldId id="308" r:id="rId13"/>
    <p:sldId id="325" r:id="rId14"/>
    <p:sldId id="32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3792" userDrawn="1">
          <p15:clr>
            <a:srgbClr val="A4A3A4"/>
          </p15:clr>
        </p15:guide>
        <p15:guide id="3" pos="528" userDrawn="1">
          <p15:clr>
            <a:srgbClr val="A4A3A4"/>
          </p15:clr>
        </p15:guide>
        <p15:guide id="4" pos="7128" userDrawn="1">
          <p15:clr>
            <a:srgbClr val="A4A3A4"/>
          </p15:clr>
        </p15:guide>
        <p15:guide id="5" orient="horz" pos="2808" userDrawn="1">
          <p15:clr>
            <a:srgbClr val="A4A3A4"/>
          </p15:clr>
        </p15:guide>
        <p15:guide id="6" pos="2976" userDrawn="1">
          <p15:clr>
            <a:srgbClr val="A4A3A4"/>
          </p15:clr>
        </p15:guide>
        <p15:guide id="7"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A3CC48-19CA-DFAE-FF75-A1D6371D698E}" v="511" dt="2025-02-18T20:42:11.230"/>
    <p1510:client id="{36D72FB4-6737-90C8-1FF8-C662852C2CDA}" v="8" dt="2025-02-20T04:20:40.125"/>
    <p1510:client id="{73239D08-D180-5CCB-593A-E6337C002F57}" v="6" dt="2025-02-20T04:18:24.873"/>
    <p1510:client id="{8E557E25-1E0C-E076-AD43-0633935C832B}" v="809" dt="2025-02-20T06:13:44.175"/>
    <p1510:client id="{CE9E25AB-7300-08ED-D03E-9993CE1354DF}" v="29" dt="2025-02-19T07:57:10.576"/>
  </p1510:revLst>
</p1510:revInfo>
</file>

<file path=ppt/tableStyles.xml><?xml version="1.0" encoding="utf-8"?>
<a:tblStyleLst xmlns:a="http://schemas.openxmlformats.org/drawingml/2006/main" def="{68D230F3-CF80-4859-8CE7-A43EE81993B5}">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792"/>
        <p:guide pos="528"/>
        <p:guide pos="7128"/>
        <p:guide orient="horz" pos="2808"/>
        <p:guide pos="2976"/>
        <p:guide orient="horz" pos="9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chas Ketan Shah" userId="S::vachas.shah@accionlabs.com::10b1b334-1db7-4454-9470-d81387e3839f" providerId="AD" clId="Web-{145B067D-EFAE-34C5-873F-9CDF88B98980}"/>
    <pc:docChg chg="addSld delSld modSld sldOrd">
      <pc:chgData name="Vachas Ketan Shah" userId="S::vachas.shah@accionlabs.com::10b1b334-1db7-4454-9470-d81387e3839f" providerId="AD" clId="Web-{145B067D-EFAE-34C5-873F-9CDF88B98980}" dt="2025-02-17T11:22:03.490" v="2390"/>
      <pc:docMkLst>
        <pc:docMk/>
      </pc:docMkLst>
      <pc:sldChg chg="addSp delSp modSp mod modClrScheme chgLayout">
        <pc:chgData name="Vachas Ketan Shah" userId="S::vachas.shah@accionlabs.com::10b1b334-1db7-4454-9470-d81387e3839f" providerId="AD" clId="Web-{145B067D-EFAE-34C5-873F-9CDF88B98980}" dt="2025-02-17T10:25:01.067" v="1178" actId="1076"/>
        <pc:sldMkLst>
          <pc:docMk/>
          <pc:sldMk cId="1516999600" sldId="305"/>
        </pc:sldMkLst>
        <pc:spChg chg="del mod">
          <ac:chgData name="Vachas Ketan Shah" userId="S::vachas.shah@accionlabs.com::10b1b334-1db7-4454-9470-d81387e3839f" providerId="AD" clId="Web-{145B067D-EFAE-34C5-873F-9CDF88B98980}" dt="2025-02-17T10:05:21.186" v="1064"/>
          <ac:spMkLst>
            <pc:docMk/>
            <pc:sldMk cId="1516999600" sldId="305"/>
            <ac:spMk id="2" creationId="{C66F917E-922A-1054-6306-D37C378F1165}"/>
          </ac:spMkLst>
        </pc:spChg>
        <pc:spChg chg="del mod">
          <ac:chgData name="Vachas Ketan Shah" userId="S::vachas.shah@accionlabs.com::10b1b334-1db7-4454-9470-d81387e3839f" providerId="AD" clId="Web-{145B067D-EFAE-34C5-873F-9CDF88B98980}" dt="2025-02-17T10:05:19.514" v="1062"/>
          <ac:spMkLst>
            <pc:docMk/>
            <pc:sldMk cId="1516999600" sldId="305"/>
            <ac:spMk id="3" creationId="{1C3D50B0-02F8-A1E6-8A67-C0B7034A4743}"/>
          </ac:spMkLst>
        </pc:spChg>
        <pc:spChg chg="add mod">
          <ac:chgData name="Vachas Ketan Shah" userId="S::vachas.shah@accionlabs.com::10b1b334-1db7-4454-9470-d81387e3839f" providerId="AD" clId="Web-{145B067D-EFAE-34C5-873F-9CDF88B98980}" dt="2025-02-17T10:25:01.067" v="1178" actId="1076"/>
          <ac:spMkLst>
            <pc:docMk/>
            <pc:sldMk cId="1516999600" sldId="305"/>
            <ac:spMk id="5" creationId="{E36AFDB0-18A4-2D31-B224-A5167C516B3C}"/>
          </ac:spMkLst>
        </pc:spChg>
        <pc:spChg chg="add mod">
          <ac:chgData name="Vachas Ketan Shah" userId="S::vachas.shah@accionlabs.com::10b1b334-1db7-4454-9470-d81387e3839f" providerId="AD" clId="Web-{145B067D-EFAE-34C5-873F-9CDF88B98980}" dt="2025-02-17T10:24:57.489" v="1177" actId="1076"/>
          <ac:spMkLst>
            <pc:docMk/>
            <pc:sldMk cId="1516999600" sldId="305"/>
            <ac:spMk id="7" creationId="{EE882358-2BCB-3369-C7C7-196F1131BDB8}"/>
          </ac:spMkLst>
        </pc:spChg>
        <pc:spChg chg="add del mod">
          <ac:chgData name="Vachas Ketan Shah" userId="S::vachas.shah@accionlabs.com::10b1b334-1db7-4454-9470-d81387e3839f" providerId="AD" clId="Web-{145B067D-EFAE-34C5-873F-9CDF88B98980}" dt="2025-02-17T10:10:04.785" v="1096"/>
          <ac:spMkLst>
            <pc:docMk/>
            <pc:sldMk cId="1516999600" sldId="305"/>
            <ac:spMk id="12" creationId="{28E2836E-D427-E597-94A8-2A5DCAC00BBA}"/>
          </ac:spMkLst>
        </pc:spChg>
        <pc:spChg chg="add del mod">
          <ac:chgData name="Vachas Ketan Shah" userId="S::vachas.shah@accionlabs.com::10b1b334-1db7-4454-9470-d81387e3839f" providerId="AD" clId="Web-{145B067D-EFAE-34C5-873F-9CDF88B98980}" dt="2025-02-17T10:10:08.941" v="1098"/>
          <ac:spMkLst>
            <pc:docMk/>
            <pc:sldMk cId="1516999600" sldId="305"/>
            <ac:spMk id="14" creationId="{2A4B8371-D5F4-7FCD-AD25-3EFD3307B6B0}"/>
          </ac:spMkLst>
        </pc:spChg>
        <pc:spChg chg="add del mod">
          <ac:chgData name="Vachas Ketan Shah" userId="S::vachas.shah@accionlabs.com::10b1b334-1db7-4454-9470-d81387e3839f" providerId="AD" clId="Web-{145B067D-EFAE-34C5-873F-9CDF88B98980}" dt="2025-02-17T10:10:15.035" v="1100"/>
          <ac:spMkLst>
            <pc:docMk/>
            <pc:sldMk cId="1516999600" sldId="305"/>
            <ac:spMk id="16" creationId="{28E2836E-D427-E597-94A8-2A5DCAC00BBA}"/>
          </ac:spMkLst>
        </pc:spChg>
        <pc:spChg chg="add del mod">
          <ac:chgData name="Vachas Ketan Shah" userId="S::vachas.shah@accionlabs.com::10b1b334-1db7-4454-9470-d81387e3839f" providerId="AD" clId="Web-{145B067D-EFAE-34C5-873F-9CDF88B98980}" dt="2025-02-17T10:10:20.723" v="1102"/>
          <ac:spMkLst>
            <pc:docMk/>
            <pc:sldMk cId="1516999600" sldId="305"/>
            <ac:spMk id="18" creationId="{2A4B8371-D5F4-7FCD-AD25-3EFD3307B6B0}"/>
          </ac:spMkLst>
        </pc:spChg>
        <pc:spChg chg="add del mod">
          <ac:chgData name="Vachas Ketan Shah" userId="S::vachas.shah@accionlabs.com::10b1b334-1db7-4454-9470-d81387e3839f" providerId="AD" clId="Web-{145B067D-EFAE-34C5-873F-9CDF88B98980}" dt="2025-02-17T10:10:26.957" v="1104"/>
          <ac:spMkLst>
            <pc:docMk/>
            <pc:sldMk cId="1516999600" sldId="305"/>
            <ac:spMk id="20" creationId="{77000715-9CF5-076F-F04D-EBC220780822}"/>
          </ac:spMkLst>
        </pc:spChg>
        <pc:spChg chg="add del mod">
          <ac:chgData name="Vachas Ketan Shah" userId="S::vachas.shah@accionlabs.com::10b1b334-1db7-4454-9470-d81387e3839f" providerId="AD" clId="Web-{145B067D-EFAE-34C5-873F-9CDF88B98980}" dt="2025-02-17T10:10:33.879" v="1106"/>
          <ac:spMkLst>
            <pc:docMk/>
            <pc:sldMk cId="1516999600" sldId="305"/>
            <ac:spMk id="22" creationId="{456708AF-4E5A-E631-3DB5-C0DF8DE605DB}"/>
          </ac:spMkLst>
        </pc:spChg>
        <pc:spChg chg="add del mod">
          <ac:chgData name="Vachas Ketan Shah" userId="S::vachas.shah@accionlabs.com::10b1b334-1db7-4454-9470-d81387e3839f" providerId="AD" clId="Web-{145B067D-EFAE-34C5-873F-9CDF88B98980}" dt="2025-02-17T10:10:33.879" v="1106"/>
          <ac:spMkLst>
            <pc:docMk/>
            <pc:sldMk cId="1516999600" sldId="305"/>
            <ac:spMk id="23" creationId="{F38F6AEF-DC7E-0A62-A5FA-3EA32FC1405D}"/>
          </ac:spMkLst>
        </pc:spChg>
        <pc:spChg chg="add mod">
          <ac:chgData name="Vachas Ketan Shah" userId="S::vachas.shah@accionlabs.com::10b1b334-1db7-4454-9470-d81387e3839f" providerId="AD" clId="Web-{145B067D-EFAE-34C5-873F-9CDF88B98980}" dt="2025-02-17T10:10:33.895" v="1107"/>
          <ac:spMkLst>
            <pc:docMk/>
            <pc:sldMk cId="1516999600" sldId="305"/>
            <ac:spMk id="25" creationId="{28E2836E-D427-E597-94A8-2A5DCAC00BBA}"/>
          </ac:spMkLst>
        </pc:spChg>
        <pc:picChg chg="add del mod">
          <ac:chgData name="Vachas Ketan Shah" userId="S::vachas.shah@accionlabs.com::10b1b334-1db7-4454-9470-d81387e3839f" providerId="AD" clId="Web-{145B067D-EFAE-34C5-873F-9CDF88B98980}" dt="2025-02-17T05:29:42.547" v="1"/>
          <ac:picMkLst>
            <pc:docMk/>
            <pc:sldMk cId="1516999600" sldId="305"/>
            <ac:picMk id="4" creationId="{E82CFEEC-5A61-83B9-FDB3-31396357861C}"/>
          </ac:picMkLst>
        </pc:picChg>
        <pc:picChg chg="add del mod ord modCrop">
          <ac:chgData name="Vachas Ketan Shah" userId="S::vachas.shah@accionlabs.com::10b1b334-1db7-4454-9470-d81387e3839f" providerId="AD" clId="Web-{145B067D-EFAE-34C5-873F-9CDF88B98980}" dt="2025-02-17T10:24:32.754" v="1175" actId="1076"/>
          <ac:picMkLst>
            <pc:docMk/>
            <pc:sldMk cId="1516999600" sldId="305"/>
            <ac:picMk id="6" creationId="{79DD1284-83CE-A79B-F5BA-CE3BB4B78337}"/>
          </ac:picMkLst>
        </pc:picChg>
      </pc:sldChg>
      <pc:sldChg chg="addSp delSp modSp mod modClrScheme chgLayout">
        <pc:chgData name="Vachas Ketan Shah" userId="S::vachas.shah@accionlabs.com::10b1b334-1db7-4454-9470-d81387e3839f" providerId="AD" clId="Web-{145B067D-EFAE-34C5-873F-9CDF88B98980}" dt="2025-02-17T11:07:31.724" v="2282"/>
        <pc:sldMkLst>
          <pc:docMk/>
          <pc:sldMk cId="4132634631" sldId="306"/>
        </pc:sldMkLst>
        <pc:spChg chg="del">
          <ac:chgData name="Vachas Ketan Shah" userId="S::vachas.shah@accionlabs.com::10b1b334-1db7-4454-9470-d81387e3839f" providerId="AD" clId="Web-{145B067D-EFAE-34C5-873F-9CDF88B98980}" dt="2025-02-17T05:54:00.379" v="910"/>
          <ac:spMkLst>
            <pc:docMk/>
            <pc:sldMk cId="4132634631" sldId="306"/>
            <ac:spMk id="2" creationId="{6576923F-2B95-8D5A-8578-DBC0FC0DCEA8}"/>
          </ac:spMkLst>
        </pc:spChg>
        <pc:spChg chg="mod">
          <ac:chgData name="Vachas Ketan Shah" userId="S::vachas.shah@accionlabs.com::10b1b334-1db7-4454-9470-d81387e3839f" providerId="AD" clId="Web-{145B067D-EFAE-34C5-873F-9CDF88B98980}" dt="2025-02-17T06:04:43.732" v="922"/>
          <ac:spMkLst>
            <pc:docMk/>
            <pc:sldMk cId="4132634631" sldId="306"/>
            <ac:spMk id="4" creationId="{58FEA6BC-F3A8-6DDC-F1F8-6348F54E8BE2}"/>
          </ac:spMkLst>
        </pc:spChg>
        <pc:spChg chg="del">
          <ac:chgData name="Vachas Ketan Shah" userId="S::vachas.shah@accionlabs.com::10b1b334-1db7-4454-9470-d81387e3839f" providerId="AD" clId="Web-{145B067D-EFAE-34C5-873F-9CDF88B98980}" dt="2025-02-17T05:43:41.121" v="20"/>
          <ac:spMkLst>
            <pc:docMk/>
            <pc:sldMk cId="4132634631" sldId="306"/>
            <ac:spMk id="5" creationId="{DFFF7AA9-7C16-A939-67C8-DF700FEF7D83}"/>
          </ac:spMkLst>
        </pc:spChg>
        <pc:spChg chg="add del mod">
          <ac:chgData name="Vachas Ketan Shah" userId="S::vachas.shah@accionlabs.com::10b1b334-1db7-4454-9470-d81387e3839f" providerId="AD" clId="Web-{145B067D-EFAE-34C5-873F-9CDF88B98980}" dt="2025-02-17T05:43:05.824" v="7"/>
          <ac:spMkLst>
            <pc:docMk/>
            <pc:sldMk cId="4132634631" sldId="306"/>
            <ac:spMk id="7" creationId="{7936394B-26D3-9FC1-A2E5-3143A68D4355}"/>
          </ac:spMkLst>
        </pc:spChg>
        <pc:spChg chg="add del mod">
          <ac:chgData name="Vachas Ketan Shah" userId="S::vachas.shah@accionlabs.com::10b1b334-1db7-4454-9470-d81387e3839f" providerId="AD" clId="Web-{145B067D-EFAE-34C5-873F-9CDF88B98980}" dt="2025-02-17T05:49:13.688" v="183"/>
          <ac:spMkLst>
            <pc:docMk/>
            <pc:sldMk cId="4132634631" sldId="306"/>
            <ac:spMk id="9" creationId="{856A116C-6117-810C-4573-E345DD229AE6}"/>
          </ac:spMkLst>
        </pc:spChg>
        <pc:spChg chg="add del mod">
          <ac:chgData name="Vachas Ketan Shah" userId="S::vachas.shah@accionlabs.com::10b1b334-1db7-4454-9470-d81387e3839f" providerId="AD" clId="Web-{145B067D-EFAE-34C5-873F-9CDF88B98980}" dt="2025-02-17T05:54:14.583" v="913"/>
          <ac:spMkLst>
            <pc:docMk/>
            <pc:sldMk cId="4132634631" sldId="306"/>
            <ac:spMk id="11" creationId="{DF212B05-CA3E-E9F4-4A09-082576CF9D81}"/>
          </ac:spMkLst>
        </pc:spChg>
        <pc:spChg chg="add del mod">
          <ac:chgData name="Vachas Ketan Shah" userId="S::vachas.shah@accionlabs.com::10b1b334-1db7-4454-9470-d81387e3839f" providerId="AD" clId="Web-{145B067D-EFAE-34C5-873F-9CDF88B98980}" dt="2025-02-17T06:04:43.404" v="921"/>
          <ac:spMkLst>
            <pc:docMk/>
            <pc:sldMk cId="4132634631" sldId="306"/>
            <ac:spMk id="17" creationId="{BF972EBC-17EE-C79D-8169-4BD3CA2EFDAD}"/>
          </ac:spMkLst>
        </pc:spChg>
        <pc:spChg chg="add del mod">
          <ac:chgData name="Vachas Ketan Shah" userId="S::vachas.shah@accionlabs.com::10b1b334-1db7-4454-9470-d81387e3839f" providerId="AD" clId="Web-{145B067D-EFAE-34C5-873F-9CDF88B98980}" dt="2025-02-17T11:04:11.361" v="1533"/>
          <ac:spMkLst>
            <pc:docMk/>
            <pc:sldMk cId="4132634631" sldId="306"/>
            <ac:spMk id="19" creationId="{BF972EBC-17EE-C79D-8169-4BD3CA2EFDAD}"/>
          </ac:spMkLst>
        </pc:spChg>
        <pc:spChg chg="add del mod">
          <ac:chgData name="Vachas Ketan Shah" userId="S::vachas.shah@accionlabs.com::10b1b334-1db7-4454-9470-d81387e3839f" providerId="AD" clId="Web-{145B067D-EFAE-34C5-873F-9CDF88B98980}" dt="2025-02-17T05:55:01.474" v="917"/>
          <ac:spMkLst>
            <pc:docMk/>
            <pc:sldMk cId="4132634631" sldId="306"/>
            <ac:spMk id="20" creationId="{87B34F12-EB56-C8AD-83F7-B208F4BF1433}"/>
          </ac:spMkLst>
        </pc:spChg>
        <pc:spChg chg="add del mod">
          <ac:chgData name="Vachas Ketan Shah" userId="S::vachas.shah@accionlabs.com::10b1b334-1db7-4454-9470-d81387e3839f" providerId="AD" clId="Web-{145B067D-EFAE-34C5-873F-9CDF88B98980}" dt="2025-02-17T05:55:01.474" v="917"/>
          <ac:spMkLst>
            <pc:docMk/>
            <pc:sldMk cId="4132634631" sldId="306"/>
            <ac:spMk id="22" creationId="{7935B585-7F8F-1F26-4F83-3C3F5E569D89}"/>
          </ac:spMkLst>
        </pc:spChg>
        <pc:graphicFrameChg chg="add del mod modGraphic">
          <ac:chgData name="Vachas Ketan Shah" userId="S::vachas.shah@accionlabs.com::10b1b334-1db7-4454-9470-d81387e3839f" providerId="AD" clId="Web-{145B067D-EFAE-34C5-873F-9CDF88B98980}" dt="2025-02-17T05:53:54.692" v="909"/>
          <ac:graphicFrameMkLst>
            <pc:docMk/>
            <pc:sldMk cId="4132634631" sldId="306"/>
            <ac:graphicFrameMk id="6" creationId="{307C011D-5D66-D09D-00C9-01EE140C7FCE}"/>
          </ac:graphicFrameMkLst>
        </pc:graphicFrameChg>
        <pc:graphicFrameChg chg="add del mod">
          <ac:chgData name="Vachas Ketan Shah" userId="S::vachas.shah@accionlabs.com::10b1b334-1db7-4454-9470-d81387e3839f" providerId="AD" clId="Web-{145B067D-EFAE-34C5-873F-9CDF88B98980}" dt="2025-02-17T05:54:10.864" v="912"/>
          <ac:graphicFrameMkLst>
            <pc:docMk/>
            <pc:sldMk cId="4132634631" sldId="306"/>
            <ac:graphicFrameMk id="13" creationId="{418B91A1-39E6-6FFA-E2D6-2998B09AF3B7}"/>
          </ac:graphicFrameMkLst>
        </pc:graphicFrameChg>
        <pc:graphicFrameChg chg="add mod modGraphic">
          <ac:chgData name="Vachas Ketan Shah" userId="S::vachas.shah@accionlabs.com::10b1b334-1db7-4454-9470-d81387e3839f" providerId="AD" clId="Web-{145B067D-EFAE-34C5-873F-9CDF88B98980}" dt="2025-02-17T11:07:31.724" v="2282"/>
          <ac:graphicFrameMkLst>
            <pc:docMk/>
            <pc:sldMk cId="4132634631" sldId="306"/>
            <ac:graphicFrameMk id="15" creationId="{D3DCD688-B705-5D6F-0A17-28C1DFB6069E}"/>
          </ac:graphicFrameMkLst>
        </pc:graphicFrameChg>
      </pc:sldChg>
      <pc:sldChg chg="addSp delSp modSp del">
        <pc:chgData name="Vachas Ketan Shah" userId="S::vachas.shah@accionlabs.com::10b1b334-1db7-4454-9470-d81387e3839f" providerId="AD" clId="Web-{145B067D-EFAE-34C5-873F-9CDF88B98980}" dt="2025-02-17T11:13:46.262" v="2331"/>
        <pc:sldMkLst>
          <pc:docMk/>
          <pc:sldMk cId="1746520911" sldId="307"/>
        </pc:sldMkLst>
        <pc:spChg chg="del">
          <ac:chgData name="Vachas Ketan Shah" userId="S::vachas.shah@accionlabs.com::10b1b334-1db7-4454-9470-d81387e3839f" providerId="AD" clId="Web-{145B067D-EFAE-34C5-873F-9CDF88B98980}" dt="2025-02-17T11:11:58.026" v="2310"/>
          <ac:spMkLst>
            <pc:docMk/>
            <pc:sldMk cId="1746520911" sldId="307"/>
            <ac:spMk id="3" creationId="{D1F36F11-A50A-4347-9430-9522EAFCAB77}"/>
          </ac:spMkLst>
        </pc:spChg>
        <pc:spChg chg="del">
          <ac:chgData name="Vachas Ketan Shah" userId="S::vachas.shah@accionlabs.com::10b1b334-1db7-4454-9470-d81387e3839f" providerId="AD" clId="Web-{145B067D-EFAE-34C5-873F-9CDF88B98980}" dt="2025-02-17T11:11:57.979" v="2309"/>
          <ac:spMkLst>
            <pc:docMk/>
            <pc:sldMk cId="1746520911" sldId="307"/>
            <ac:spMk id="4" creationId="{9A1E0E93-C6B0-0C8B-16D2-354982229DB1}"/>
          </ac:spMkLst>
        </pc:spChg>
        <pc:spChg chg="add mod">
          <ac:chgData name="Vachas Ketan Shah" userId="S::vachas.shah@accionlabs.com::10b1b334-1db7-4454-9470-d81387e3839f" providerId="AD" clId="Web-{145B067D-EFAE-34C5-873F-9CDF88B98980}" dt="2025-02-17T11:11:57.916" v="2308"/>
          <ac:spMkLst>
            <pc:docMk/>
            <pc:sldMk cId="1746520911" sldId="307"/>
            <ac:spMk id="6" creationId="{C392A1FE-0CDA-A304-C4A4-539875C3F357}"/>
          </ac:spMkLst>
        </pc:spChg>
        <pc:spChg chg="add mod">
          <ac:chgData name="Vachas Ketan Shah" userId="S::vachas.shah@accionlabs.com::10b1b334-1db7-4454-9470-d81387e3839f" providerId="AD" clId="Web-{145B067D-EFAE-34C5-873F-9CDF88B98980}" dt="2025-02-17T11:11:57.979" v="2309"/>
          <ac:spMkLst>
            <pc:docMk/>
            <pc:sldMk cId="1746520911" sldId="307"/>
            <ac:spMk id="8" creationId="{73B45D72-57FF-58F7-CA31-411AC327A37D}"/>
          </ac:spMkLst>
        </pc:spChg>
        <pc:spChg chg="add mod">
          <ac:chgData name="Vachas Ketan Shah" userId="S::vachas.shah@accionlabs.com::10b1b334-1db7-4454-9470-d81387e3839f" providerId="AD" clId="Web-{145B067D-EFAE-34C5-873F-9CDF88B98980}" dt="2025-02-17T11:11:58.026" v="2310"/>
          <ac:spMkLst>
            <pc:docMk/>
            <pc:sldMk cId="1746520911" sldId="307"/>
            <ac:spMk id="10" creationId="{231590C5-F16D-6578-A47F-B11B8FB0C4E4}"/>
          </ac:spMkLst>
        </pc:spChg>
        <pc:picChg chg="del">
          <ac:chgData name="Vachas Ketan Shah" userId="S::vachas.shah@accionlabs.com::10b1b334-1db7-4454-9470-d81387e3839f" providerId="AD" clId="Web-{145B067D-EFAE-34C5-873F-9CDF88B98980}" dt="2025-02-17T11:11:57.916" v="2308"/>
          <ac:picMkLst>
            <pc:docMk/>
            <pc:sldMk cId="1746520911" sldId="307"/>
            <ac:picMk id="5" creationId="{7D207226-A30E-B460-3601-8BA75215004A}"/>
          </ac:picMkLst>
        </pc:picChg>
      </pc:sldChg>
      <pc:sldChg chg="addSp delSp modSp mod modClrScheme chgLayout">
        <pc:chgData name="Vachas Ketan Shah" userId="S::vachas.shah@accionlabs.com::10b1b334-1db7-4454-9470-d81387e3839f" providerId="AD" clId="Web-{145B067D-EFAE-34C5-873F-9CDF88B98980}" dt="2025-02-17T11:19:25.190" v="2381" actId="1076"/>
        <pc:sldMkLst>
          <pc:docMk/>
          <pc:sldMk cId="3688475074" sldId="308"/>
        </pc:sldMkLst>
        <pc:spChg chg="del">
          <ac:chgData name="Vachas Ketan Shah" userId="S::vachas.shah@accionlabs.com::10b1b334-1db7-4454-9470-d81387e3839f" providerId="AD" clId="Web-{145B067D-EFAE-34C5-873F-9CDF88B98980}" dt="2025-02-17T11:12:08.948" v="2312"/>
          <ac:spMkLst>
            <pc:docMk/>
            <pc:sldMk cId="3688475074" sldId="308"/>
            <ac:spMk id="2" creationId="{A4A34DAF-F207-3061-24D6-6AFF552418DC}"/>
          </ac:spMkLst>
        </pc:spChg>
        <pc:spChg chg="mod ord">
          <ac:chgData name="Vachas Ketan Shah" userId="S::vachas.shah@accionlabs.com::10b1b334-1db7-4454-9470-d81387e3839f" providerId="AD" clId="Web-{145B067D-EFAE-34C5-873F-9CDF88B98980}" dt="2025-02-17T11:12:26.901" v="2316"/>
          <ac:spMkLst>
            <pc:docMk/>
            <pc:sldMk cId="3688475074" sldId="308"/>
            <ac:spMk id="4" creationId="{D04F9477-0E09-541A-1BEE-18EAF43FE06E}"/>
          </ac:spMkLst>
        </pc:spChg>
        <pc:spChg chg="del">
          <ac:chgData name="Vachas Ketan Shah" userId="S::vachas.shah@accionlabs.com::10b1b334-1db7-4454-9470-d81387e3839f" providerId="AD" clId="Web-{145B067D-EFAE-34C5-873F-9CDF88B98980}" dt="2025-02-17T11:12:08.901" v="2311"/>
          <ac:spMkLst>
            <pc:docMk/>
            <pc:sldMk cId="3688475074" sldId="308"/>
            <ac:spMk id="5" creationId="{8A94AC61-4F6E-98E2-D42B-F2114BBA120D}"/>
          </ac:spMkLst>
        </pc:spChg>
        <pc:spChg chg="add del mod">
          <ac:chgData name="Vachas Ketan Shah" userId="S::vachas.shah@accionlabs.com::10b1b334-1db7-4454-9470-d81387e3839f" providerId="AD" clId="Web-{145B067D-EFAE-34C5-873F-9CDF88B98980}" dt="2025-02-17T11:12:12.635" v="2313"/>
          <ac:spMkLst>
            <pc:docMk/>
            <pc:sldMk cId="3688475074" sldId="308"/>
            <ac:spMk id="6" creationId="{9B498E83-7408-8868-3D1F-567322B0A747}"/>
          </ac:spMkLst>
        </pc:spChg>
        <pc:spChg chg="add del mod">
          <ac:chgData name="Vachas Ketan Shah" userId="S::vachas.shah@accionlabs.com::10b1b334-1db7-4454-9470-d81387e3839f" providerId="AD" clId="Web-{145B067D-EFAE-34C5-873F-9CDF88B98980}" dt="2025-02-17T11:12:26.901" v="2316"/>
          <ac:spMkLst>
            <pc:docMk/>
            <pc:sldMk cId="3688475074" sldId="308"/>
            <ac:spMk id="8" creationId="{64554D93-DF91-A475-B696-D9BC4A8F4A2D}"/>
          </ac:spMkLst>
        </pc:spChg>
        <pc:spChg chg="add mod">
          <ac:chgData name="Vachas Ketan Shah" userId="S::vachas.shah@accionlabs.com::10b1b334-1db7-4454-9470-d81387e3839f" providerId="AD" clId="Web-{145B067D-EFAE-34C5-873F-9CDF88B98980}" dt="2025-02-17T11:19:25.190" v="2381" actId="1076"/>
          <ac:spMkLst>
            <pc:docMk/>
            <pc:sldMk cId="3688475074" sldId="308"/>
            <ac:spMk id="10" creationId="{3563E1CD-C510-8FE9-95F0-5193CEEAC3E4}"/>
          </ac:spMkLst>
        </pc:spChg>
        <pc:spChg chg="add mod">
          <ac:chgData name="Vachas Ketan Shah" userId="S::vachas.shah@accionlabs.com::10b1b334-1db7-4454-9470-d81387e3839f" providerId="AD" clId="Web-{145B067D-EFAE-34C5-873F-9CDF88B98980}" dt="2025-02-17T11:13:39.356" v="2330"/>
          <ac:spMkLst>
            <pc:docMk/>
            <pc:sldMk cId="3688475074" sldId="308"/>
            <ac:spMk id="15" creationId="{2B367226-BB8D-1A44-E2D1-76019EA09825}"/>
          </ac:spMkLst>
        </pc:spChg>
        <pc:picChg chg="add mod ord">
          <ac:chgData name="Vachas Ketan Shah" userId="S::vachas.shah@accionlabs.com::10b1b334-1db7-4454-9470-d81387e3839f" providerId="AD" clId="Web-{145B067D-EFAE-34C5-873F-9CDF88B98980}" dt="2025-02-17T11:13:21.918" v="2326" actId="1076"/>
          <ac:picMkLst>
            <pc:docMk/>
            <pc:sldMk cId="3688475074" sldId="308"/>
            <ac:picMk id="9" creationId="{379F22EA-0A88-B9F8-9FD7-F9F7EA81D371}"/>
          </ac:picMkLst>
        </pc:picChg>
      </pc:sldChg>
      <pc:sldChg chg="del">
        <pc:chgData name="Vachas Ketan Shah" userId="S::vachas.shah@accionlabs.com::10b1b334-1db7-4454-9470-d81387e3839f" providerId="AD" clId="Web-{145B067D-EFAE-34C5-873F-9CDF88B98980}" dt="2025-02-17T11:21:39.036" v="2382"/>
        <pc:sldMkLst>
          <pc:docMk/>
          <pc:sldMk cId="1709180446" sldId="309"/>
        </pc:sldMkLst>
      </pc:sldChg>
      <pc:sldChg chg="del">
        <pc:chgData name="Vachas Ketan Shah" userId="S::vachas.shah@accionlabs.com::10b1b334-1db7-4454-9470-d81387e3839f" providerId="AD" clId="Web-{145B067D-EFAE-34C5-873F-9CDF88B98980}" dt="2025-02-17T11:21:43.286" v="2383"/>
        <pc:sldMkLst>
          <pc:docMk/>
          <pc:sldMk cId="89773165" sldId="310"/>
        </pc:sldMkLst>
      </pc:sldChg>
      <pc:sldChg chg="del">
        <pc:chgData name="Vachas Ketan Shah" userId="S::vachas.shah@accionlabs.com::10b1b334-1db7-4454-9470-d81387e3839f" providerId="AD" clId="Web-{145B067D-EFAE-34C5-873F-9CDF88B98980}" dt="2025-02-17T11:21:47.302" v="2384"/>
        <pc:sldMkLst>
          <pc:docMk/>
          <pc:sldMk cId="3986998208" sldId="311"/>
        </pc:sldMkLst>
      </pc:sldChg>
      <pc:sldChg chg="del">
        <pc:chgData name="Vachas Ketan Shah" userId="S::vachas.shah@accionlabs.com::10b1b334-1db7-4454-9470-d81387e3839f" providerId="AD" clId="Web-{145B067D-EFAE-34C5-873F-9CDF88B98980}" dt="2025-02-17T11:21:47.318" v="2385"/>
        <pc:sldMkLst>
          <pc:docMk/>
          <pc:sldMk cId="4050281887" sldId="312"/>
        </pc:sldMkLst>
      </pc:sldChg>
      <pc:sldChg chg="del">
        <pc:chgData name="Vachas Ketan Shah" userId="S::vachas.shah@accionlabs.com::10b1b334-1db7-4454-9470-d81387e3839f" providerId="AD" clId="Web-{145B067D-EFAE-34C5-873F-9CDF88B98980}" dt="2025-02-17T11:21:53.599" v="2386"/>
        <pc:sldMkLst>
          <pc:docMk/>
          <pc:sldMk cId="558281240" sldId="313"/>
        </pc:sldMkLst>
      </pc:sldChg>
      <pc:sldChg chg="del">
        <pc:chgData name="Vachas Ketan Shah" userId="S::vachas.shah@accionlabs.com::10b1b334-1db7-4454-9470-d81387e3839f" providerId="AD" clId="Web-{145B067D-EFAE-34C5-873F-9CDF88B98980}" dt="2025-02-17T11:21:53.771" v="2387"/>
        <pc:sldMkLst>
          <pc:docMk/>
          <pc:sldMk cId="947225569" sldId="314"/>
        </pc:sldMkLst>
      </pc:sldChg>
      <pc:sldChg chg="del">
        <pc:chgData name="Vachas Ketan Shah" userId="S::vachas.shah@accionlabs.com::10b1b334-1db7-4454-9470-d81387e3839f" providerId="AD" clId="Web-{145B067D-EFAE-34C5-873F-9CDF88B98980}" dt="2025-02-17T11:21:53.802" v="2388"/>
        <pc:sldMkLst>
          <pc:docMk/>
          <pc:sldMk cId="4178334263" sldId="315"/>
        </pc:sldMkLst>
      </pc:sldChg>
      <pc:sldChg chg="del">
        <pc:chgData name="Vachas Ketan Shah" userId="S::vachas.shah@accionlabs.com::10b1b334-1db7-4454-9470-d81387e3839f" providerId="AD" clId="Web-{145B067D-EFAE-34C5-873F-9CDF88B98980}" dt="2025-02-17T11:21:54.599" v="2389"/>
        <pc:sldMkLst>
          <pc:docMk/>
          <pc:sldMk cId="1550294218" sldId="316"/>
        </pc:sldMkLst>
      </pc:sldChg>
      <pc:sldChg chg="del">
        <pc:chgData name="Vachas Ketan Shah" userId="S::vachas.shah@accionlabs.com::10b1b334-1db7-4454-9470-d81387e3839f" providerId="AD" clId="Web-{145B067D-EFAE-34C5-873F-9CDF88B98980}" dt="2025-02-17T11:22:03.490" v="2390"/>
        <pc:sldMkLst>
          <pc:docMk/>
          <pc:sldMk cId="1988437062" sldId="318"/>
        </pc:sldMkLst>
      </pc:sldChg>
      <pc:sldChg chg="addSp delSp modSp new mod modClrScheme chgLayout">
        <pc:chgData name="Vachas Ketan Shah" userId="S::vachas.shah@accionlabs.com::10b1b334-1db7-4454-9470-d81387e3839f" providerId="AD" clId="Web-{145B067D-EFAE-34C5-873F-9CDF88B98980}" dt="2025-02-17T10:22:28.064" v="1168"/>
        <pc:sldMkLst>
          <pc:docMk/>
          <pc:sldMk cId="3121793808" sldId="319"/>
        </pc:sldMkLst>
        <pc:spChg chg="del">
          <ac:chgData name="Vachas Ketan Shah" userId="S::vachas.shah@accionlabs.com::10b1b334-1db7-4454-9470-d81387e3839f" providerId="AD" clId="Web-{145B067D-EFAE-34C5-873F-9CDF88B98980}" dt="2025-02-17T10:15:54.198" v="1129"/>
          <ac:spMkLst>
            <pc:docMk/>
            <pc:sldMk cId="3121793808" sldId="319"/>
            <ac:spMk id="2" creationId="{08582661-9B98-F173-A3CA-1A89492C6DAF}"/>
          </ac:spMkLst>
        </pc:spChg>
        <pc:spChg chg="del">
          <ac:chgData name="Vachas Ketan Shah" userId="S::vachas.shah@accionlabs.com::10b1b334-1db7-4454-9470-d81387e3839f" providerId="AD" clId="Web-{145B067D-EFAE-34C5-873F-9CDF88B98980}" dt="2025-02-17T10:15:54.198" v="1128"/>
          <ac:spMkLst>
            <pc:docMk/>
            <pc:sldMk cId="3121793808" sldId="319"/>
            <ac:spMk id="3" creationId="{4A2EB986-2797-4D3B-D96B-7A61399D9678}"/>
          </ac:spMkLst>
        </pc:spChg>
        <pc:spChg chg="del">
          <ac:chgData name="Vachas Ketan Shah" userId="S::vachas.shah@accionlabs.com::10b1b334-1db7-4454-9470-d81387e3839f" providerId="AD" clId="Web-{145B067D-EFAE-34C5-873F-9CDF88B98980}" dt="2025-02-17T10:15:54.198" v="1127"/>
          <ac:spMkLst>
            <pc:docMk/>
            <pc:sldMk cId="3121793808" sldId="319"/>
            <ac:spMk id="4" creationId="{2132E111-1A6C-4BD4-9088-43E7861109AA}"/>
          </ac:spMkLst>
        </pc:spChg>
        <pc:spChg chg="del">
          <ac:chgData name="Vachas Ketan Shah" userId="S::vachas.shah@accionlabs.com::10b1b334-1db7-4454-9470-d81387e3839f" providerId="AD" clId="Web-{145B067D-EFAE-34C5-873F-9CDF88B98980}" dt="2025-02-17T10:15:54.198" v="1126"/>
          <ac:spMkLst>
            <pc:docMk/>
            <pc:sldMk cId="3121793808" sldId="319"/>
            <ac:spMk id="5" creationId="{A81DF715-6D1D-31EB-E734-839C598C47E0}"/>
          </ac:spMkLst>
        </pc:spChg>
        <pc:spChg chg="add mod">
          <ac:chgData name="Vachas Ketan Shah" userId="S::vachas.shah@accionlabs.com::10b1b334-1db7-4454-9470-d81387e3839f" providerId="AD" clId="Web-{145B067D-EFAE-34C5-873F-9CDF88B98980}" dt="2025-02-17T10:22:10.205" v="1165" actId="14100"/>
          <ac:spMkLst>
            <pc:docMk/>
            <pc:sldMk cId="3121793808" sldId="319"/>
            <ac:spMk id="7" creationId="{713F3926-3A45-8BA1-F81F-6BEF36060495}"/>
          </ac:spMkLst>
        </pc:spChg>
        <pc:spChg chg="add mod">
          <ac:chgData name="Vachas Ketan Shah" userId="S::vachas.shah@accionlabs.com::10b1b334-1db7-4454-9470-d81387e3839f" providerId="AD" clId="Web-{145B067D-EFAE-34C5-873F-9CDF88B98980}" dt="2025-02-17T10:22:28.064" v="1168"/>
          <ac:spMkLst>
            <pc:docMk/>
            <pc:sldMk cId="3121793808" sldId="319"/>
            <ac:spMk id="12" creationId="{40AD45BD-F371-06DF-D55E-6097E4235B1B}"/>
          </ac:spMkLst>
        </pc:spChg>
        <pc:spChg chg="add del mod">
          <ac:chgData name="Vachas Ketan Shah" userId="S::vachas.shah@accionlabs.com::10b1b334-1db7-4454-9470-d81387e3839f" providerId="AD" clId="Web-{145B067D-EFAE-34C5-873F-9CDF88B98980}" dt="2025-02-17T10:21:08.735" v="1158"/>
          <ac:spMkLst>
            <pc:docMk/>
            <pc:sldMk cId="3121793808" sldId="319"/>
            <ac:spMk id="14" creationId="{FB10EA5F-1E2C-E11F-EFFA-9592F4143718}"/>
          </ac:spMkLst>
        </pc:spChg>
        <pc:spChg chg="add mod">
          <ac:chgData name="Vachas Ketan Shah" userId="S::vachas.shah@accionlabs.com::10b1b334-1db7-4454-9470-d81387e3839f" providerId="AD" clId="Web-{145B067D-EFAE-34C5-873F-9CDF88B98980}" dt="2025-02-17T10:16:23.480" v="1135"/>
          <ac:spMkLst>
            <pc:docMk/>
            <pc:sldMk cId="3121793808" sldId="319"/>
            <ac:spMk id="16" creationId="{8CEF2BCA-4DD9-2607-FF83-EB036CB18B99}"/>
          </ac:spMkLst>
        </pc:spChg>
        <pc:picChg chg="add mod ord modCrop">
          <ac:chgData name="Vachas Ketan Shah" userId="S::vachas.shah@accionlabs.com::10b1b334-1db7-4454-9470-d81387e3839f" providerId="AD" clId="Web-{145B067D-EFAE-34C5-873F-9CDF88B98980}" dt="2025-02-17T10:21:25.235" v="1160" actId="1076"/>
          <ac:picMkLst>
            <pc:docMk/>
            <pc:sldMk cId="3121793808" sldId="319"/>
            <ac:picMk id="6" creationId="{D82C7A0B-14A8-A56C-906F-04A078395223}"/>
          </ac:picMkLst>
        </pc:picChg>
      </pc:sldChg>
      <pc:sldChg chg="addSp delSp modSp new mod modClrScheme chgLayout">
        <pc:chgData name="Vachas Ketan Shah" userId="S::vachas.shah@accionlabs.com::10b1b334-1db7-4454-9470-d81387e3839f" providerId="AD" clId="Web-{145B067D-EFAE-34C5-873F-9CDF88B98980}" dt="2025-02-17T10:30:13.276" v="1224"/>
        <pc:sldMkLst>
          <pc:docMk/>
          <pc:sldMk cId="1506261339" sldId="320"/>
        </pc:sldMkLst>
        <pc:spChg chg="del">
          <ac:chgData name="Vachas Ketan Shah" userId="S::vachas.shah@accionlabs.com::10b1b334-1db7-4454-9470-d81387e3839f" providerId="AD" clId="Web-{145B067D-EFAE-34C5-873F-9CDF88B98980}" dt="2025-02-17T10:25:27.536" v="1184"/>
          <ac:spMkLst>
            <pc:docMk/>
            <pc:sldMk cId="1506261339" sldId="320"/>
            <ac:spMk id="2" creationId="{FC31CC8F-DDD4-F48A-B801-05917846373D}"/>
          </ac:spMkLst>
        </pc:spChg>
        <pc:spChg chg="del">
          <ac:chgData name="Vachas Ketan Shah" userId="S::vachas.shah@accionlabs.com::10b1b334-1db7-4454-9470-d81387e3839f" providerId="AD" clId="Web-{145B067D-EFAE-34C5-873F-9CDF88B98980}" dt="2025-02-17T10:25:27.536" v="1183"/>
          <ac:spMkLst>
            <pc:docMk/>
            <pc:sldMk cId="1506261339" sldId="320"/>
            <ac:spMk id="3" creationId="{06A11F05-1CCC-30DD-494D-567267A43B58}"/>
          </ac:spMkLst>
        </pc:spChg>
        <pc:spChg chg="del">
          <ac:chgData name="Vachas Ketan Shah" userId="S::vachas.shah@accionlabs.com::10b1b334-1db7-4454-9470-d81387e3839f" providerId="AD" clId="Web-{145B067D-EFAE-34C5-873F-9CDF88B98980}" dt="2025-02-17T10:25:27.536" v="1182"/>
          <ac:spMkLst>
            <pc:docMk/>
            <pc:sldMk cId="1506261339" sldId="320"/>
            <ac:spMk id="4" creationId="{E301C768-6721-A1FC-FD73-5664F72ADA8E}"/>
          </ac:spMkLst>
        </pc:spChg>
        <pc:spChg chg="del">
          <ac:chgData name="Vachas Ketan Shah" userId="S::vachas.shah@accionlabs.com::10b1b334-1db7-4454-9470-d81387e3839f" providerId="AD" clId="Web-{145B067D-EFAE-34C5-873F-9CDF88B98980}" dt="2025-02-17T10:25:27.536" v="1181"/>
          <ac:spMkLst>
            <pc:docMk/>
            <pc:sldMk cId="1506261339" sldId="320"/>
            <ac:spMk id="5" creationId="{BECD3DB7-5F8A-1D8F-E43C-0AF3F5A387D1}"/>
          </ac:spMkLst>
        </pc:spChg>
        <pc:spChg chg="del">
          <ac:chgData name="Vachas Ketan Shah" userId="S::vachas.shah@accionlabs.com::10b1b334-1db7-4454-9470-d81387e3839f" providerId="AD" clId="Web-{145B067D-EFAE-34C5-873F-9CDF88B98980}" dt="2025-02-17T10:25:27.521" v="1180"/>
          <ac:spMkLst>
            <pc:docMk/>
            <pc:sldMk cId="1506261339" sldId="320"/>
            <ac:spMk id="6" creationId="{D87F83C2-89A9-3C6B-C388-F98CD31FF8FC}"/>
          </ac:spMkLst>
        </pc:spChg>
        <pc:spChg chg="add mod">
          <ac:chgData name="Vachas Ketan Shah" userId="S::vachas.shah@accionlabs.com::10b1b334-1db7-4454-9470-d81387e3839f" providerId="AD" clId="Web-{145B067D-EFAE-34C5-873F-9CDF88B98980}" dt="2025-02-17T10:30:13.276" v="1224"/>
          <ac:spMkLst>
            <pc:docMk/>
            <pc:sldMk cId="1506261339" sldId="320"/>
            <ac:spMk id="8" creationId="{59639BD7-D761-8139-79E7-C118E7EF76F4}"/>
          </ac:spMkLst>
        </pc:spChg>
        <pc:spChg chg="add mod">
          <ac:chgData name="Vachas Ketan Shah" userId="S::vachas.shah@accionlabs.com::10b1b334-1db7-4454-9470-d81387e3839f" providerId="AD" clId="Web-{145B067D-EFAE-34C5-873F-9CDF88B98980}" dt="2025-02-17T10:29:57.620" v="1222"/>
          <ac:spMkLst>
            <pc:docMk/>
            <pc:sldMk cId="1506261339" sldId="320"/>
            <ac:spMk id="13" creationId="{EDF57430-127F-9A7C-0EA9-29509BC2874F}"/>
          </ac:spMkLst>
        </pc:spChg>
        <pc:spChg chg="add mod">
          <ac:chgData name="Vachas Ketan Shah" userId="S::vachas.shah@accionlabs.com::10b1b334-1db7-4454-9470-d81387e3839f" providerId="AD" clId="Web-{145B067D-EFAE-34C5-873F-9CDF88B98980}" dt="2025-02-17T10:25:58.881" v="1191"/>
          <ac:spMkLst>
            <pc:docMk/>
            <pc:sldMk cId="1506261339" sldId="320"/>
            <ac:spMk id="15" creationId="{76003E54-C499-FDAD-9CDE-43F326DC6069}"/>
          </ac:spMkLst>
        </pc:spChg>
        <pc:picChg chg="add mod ord modCrop">
          <ac:chgData name="Vachas Ketan Shah" userId="S::vachas.shah@accionlabs.com::10b1b334-1db7-4454-9470-d81387e3839f" providerId="AD" clId="Web-{145B067D-EFAE-34C5-873F-9CDF88B98980}" dt="2025-02-17T10:29:15.572" v="1218" actId="1076"/>
          <ac:picMkLst>
            <pc:docMk/>
            <pc:sldMk cId="1506261339" sldId="320"/>
            <ac:picMk id="7" creationId="{5293C0F7-EAF5-EAA1-CBB9-707B8DEBD9A3}"/>
          </ac:picMkLst>
        </pc:picChg>
      </pc:sldChg>
      <pc:sldChg chg="addSp delSp modSp new ord">
        <pc:chgData name="Vachas Ketan Shah" userId="S::vachas.shah@accionlabs.com::10b1b334-1db7-4454-9470-d81387e3839f" providerId="AD" clId="Web-{145B067D-EFAE-34C5-873F-9CDF88B98980}" dt="2025-02-17T10:36:24.986" v="1273" actId="1076"/>
        <pc:sldMkLst>
          <pc:docMk/>
          <pc:sldMk cId="1446321275" sldId="321"/>
        </pc:sldMkLst>
        <pc:spChg chg="del">
          <ac:chgData name="Vachas Ketan Shah" userId="S::vachas.shah@accionlabs.com::10b1b334-1db7-4454-9470-d81387e3839f" providerId="AD" clId="Web-{145B067D-EFAE-34C5-873F-9CDF88B98980}" dt="2025-02-17T10:31:26.449" v="1230"/>
          <ac:spMkLst>
            <pc:docMk/>
            <pc:sldMk cId="1446321275" sldId="321"/>
            <ac:spMk id="2" creationId="{45830229-E30B-3BC8-5D0A-1F4935A119A7}"/>
          </ac:spMkLst>
        </pc:spChg>
        <pc:spChg chg="del">
          <ac:chgData name="Vachas Ketan Shah" userId="S::vachas.shah@accionlabs.com::10b1b334-1db7-4454-9470-d81387e3839f" providerId="AD" clId="Web-{145B067D-EFAE-34C5-873F-9CDF88B98980}" dt="2025-02-17T10:31:26.449" v="1229"/>
          <ac:spMkLst>
            <pc:docMk/>
            <pc:sldMk cId="1446321275" sldId="321"/>
            <ac:spMk id="3" creationId="{91C7C824-77D9-37FE-C656-7FADF01FD675}"/>
          </ac:spMkLst>
        </pc:spChg>
        <pc:spChg chg="del">
          <ac:chgData name="Vachas Ketan Shah" userId="S::vachas.shah@accionlabs.com::10b1b334-1db7-4454-9470-d81387e3839f" providerId="AD" clId="Web-{145B067D-EFAE-34C5-873F-9CDF88B98980}" dt="2025-02-17T10:31:26.449" v="1228"/>
          <ac:spMkLst>
            <pc:docMk/>
            <pc:sldMk cId="1446321275" sldId="321"/>
            <ac:spMk id="4" creationId="{934646F3-E101-35A5-1678-A24025F6DB76}"/>
          </ac:spMkLst>
        </pc:spChg>
        <pc:spChg chg="del">
          <ac:chgData name="Vachas Ketan Shah" userId="S::vachas.shah@accionlabs.com::10b1b334-1db7-4454-9470-d81387e3839f" providerId="AD" clId="Web-{145B067D-EFAE-34C5-873F-9CDF88B98980}" dt="2025-02-17T10:31:26.449" v="1227"/>
          <ac:spMkLst>
            <pc:docMk/>
            <pc:sldMk cId="1446321275" sldId="321"/>
            <ac:spMk id="5" creationId="{B4AB016E-24F0-4B18-9C86-14A69771F157}"/>
          </ac:spMkLst>
        </pc:spChg>
        <pc:spChg chg="del">
          <ac:chgData name="Vachas Ketan Shah" userId="S::vachas.shah@accionlabs.com::10b1b334-1db7-4454-9470-d81387e3839f" providerId="AD" clId="Web-{145B067D-EFAE-34C5-873F-9CDF88B98980}" dt="2025-02-17T10:31:30.434" v="1231"/>
          <ac:spMkLst>
            <pc:docMk/>
            <pc:sldMk cId="1446321275" sldId="321"/>
            <ac:spMk id="6" creationId="{892F91D2-3C68-C81A-8996-83676BA16944}"/>
          </ac:spMkLst>
        </pc:spChg>
        <pc:spChg chg="add mod">
          <ac:chgData name="Vachas Ketan Shah" userId="S::vachas.shah@accionlabs.com::10b1b334-1db7-4454-9470-d81387e3839f" providerId="AD" clId="Web-{145B067D-EFAE-34C5-873F-9CDF88B98980}" dt="2025-02-17T10:35:15.719" v="1263" actId="20577"/>
          <ac:spMkLst>
            <pc:docMk/>
            <pc:sldMk cId="1446321275" sldId="321"/>
            <ac:spMk id="9" creationId="{482D6C3B-ECFC-8292-62AF-B7362536BFE0}"/>
          </ac:spMkLst>
        </pc:spChg>
        <pc:picChg chg="add mod">
          <ac:chgData name="Vachas Ketan Shah" userId="S::vachas.shah@accionlabs.com::10b1b334-1db7-4454-9470-d81387e3839f" providerId="AD" clId="Web-{145B067D-EFAE-34C5-873F-9CDF88B98980}" dt="2025-02-17T10:35:45.439" v="1268" actId="1076"/>
          <ac:picMkLst>
            <pc:docMk/>
            <pc:sldMk cId="1446321275" sldId="321"/>
            <ac:picMk id="7" creationId="{3369AE1B-FC7B-1F43-6D4B-8A0C1DB70559}"/>
          </ac:picMkLst>
        </pc:picChg>
        <pc:picChg chg="add mod">
          <ac:chgData name="Vachas Ketan Shah" userId="S::vachas.shah@accionlabs.com::10b1b334-1db7-4454-9470-d81387e3839f" providerId="AD" clId="Web-{145B067D-EFAE-34C5-873F-9CDF88B98980}" dt="2025-02-17T10:36:24.986" v="1273" actId="1076"/>
          <ac:picMkLst>
            <pc:docMk/>
            <pc:sldMk cId="1446321275" sldId="321"/>
            <ac:picMk id="8" creationId="{BEB59573-C3A2-74DB-7EF2-071D744A1462}"/>
          </ac:picMkLst>
        </pc:picChg>
      </pc:sldChg>
      <pc:sldChg chg="addSp delSp modSp new">
        <pc:chgData name="Vachas Ketan Shah" userId="S::vachas.shah@accionlabs.com::10b1b334-1db7-4454-9470-d81387e3839f" providerId="AD" clId="Web-{145B067D-EFAE-34C5-873F-9CDF88B98980}" dt="2025-02-17T10:47:45.452" v="1375" actId="1076"/>
        <pc:sldMkLst>
          <pc:docMk/>
          <pc:sldMk cId="2029331350" sldId="322"/>
        </pc:sldMkLst>
        <pc:spChg chg="del">
          <ac:chgData name="Vachas Ketan Shah" userId="S::vachas.shah@accionlabs.com::10b1b334-1db7-4454-9470-d81387e3839f" providerId="AD" clId="Web-{145B067D-EFAE-34C5-873F-9CDF88B98980}" dt="2025-02-17T10:37:33.066" v="1279"/>
          <ac:spMkLst>
            <pc:docMk/>
            <pc:sldMk cId="2029331350" sldId="322"/>
            <ac:spMk id="2" creationId="{1B58D15D-093B-2B56-AE98-4752F4512B09}"/>
          </ac:spMkLst>
        </pc:spChg>
        <pc:spChg chg="del">
          <ac:chgData name="Vachas Ketan Shah" userId="S::vachas.shah@accionlabs.com::10b1b334-1db7-4454-9470-d81387e3839f" providerId="AD" clId="Web-{145B067D-EFAE-34C5-873F-9CDF88B98980}" dt="2025-02-17T10:37:33.066" v="1278"/>
          <ac:spMkLst>
            <pc:docMk/>
            <pc:sldMk cId="2029331350" sldId="322"/>
            <ac:spMk id="3" creationId="{69D007C1-5D80-CC1A-057D-368349D1E88F}"/>
          </ac:spMkLst>
        </pc:spChg>
        <pc:spChg chg="del">
          <ac:chgData name="Vachas Ketan Shah" userId="S::vachas.shah@accionlabs.com::10b1b334-1db7-4454-9470-d81387e3839f" providerId="AD" clId="Web-{145B067D-EFAE-34C5-873F-9CDF88B98980}" dt="2025-02-17T10:37:33.066" v="1277"/>
          <ac:spMkLst>
            <pc:docMk/>
            <pc:sldMk cId="2029331350" sldId="322"/>
            <ac:spMk id="4" creationId="{AA5D0626-6559-02B4-E335-7C7C6055834B}"/>
          </ac:spMkLst>
        </pc:spChg>
        <pc:spChg chg="del">
          <ac:chgData name="Vachas Ketan Shah" userId="S::vachas.shah@accionlabs.com::10b1b334-1db7-4454-9470-d81387e3839f" providerId="AD" clId="Web-{145B067D-EFAE-34C5-873F-9CDF88B98980}" dt="2025-02-17T10:37:33.066" v="1276"/>
          <ac:spMkLst>
            <pc:docMk/>
            <pc:sldMk cId="2029331350" sldId="322"/>
            <ac:spMk id="5" creationId="{CD6C12FE-89CA-567E-A436-E583BF40BC6D}"/>
          </ac:spMkLst>
        </pc:spChg>
        <pc:spChg chg="del">
          <ac:chgData name="Vachas Ketan Shah" userId="S::vachas.shah@accionlabs.com::10b1b334-1db7-4454-9470-d81387e3839f" providerId="AD" clId="Web-{145B067D-EFAE-34C5-873F-9CDF88B98980}" dt="2025-02-17T10:37:33.050" v="1275"/>
          <ac:spMkLst>
            <pc:docMk/>
            <pc:sldMk cId="2029331350" sldId="322"/>
            <ac:spMk id="6" creationId="{BC2ACD04-AF65-29D5-3B87-F995362F5A0F}"/>
          </ac:spMkLst>
        </pc:spChg>
        <pc:spChg chg="add mod">
          <ac:chgData name="Vachas Ketan Shah" userId="S::vachas.shah@accionlabs.com::10b1b334-1db7-4454-9470-d81387e3839f" providerId="AD" clId="Web-{145B067D-EFAE-34C5-873F-9CDF88B98980}" dt="2025-02-17T10:44:50.105" v="1353" actId="20577"/>
          <ac:spMkLst>
            <pc:docMk/>
            <pc:sldMk cId="2029331350" sldId="322"/>
            <ac:spMk id="11" creationId="{76E77079-B979-C238-64D5-9A56B401108F}"/>
          </ac:spMkLst>
        </pc:spChg>
        <pc:spChg chg="add mod">
          <ac:chgData name="Vachas Ketan Shah" userId="S::vachas.shah@accionlabs.com::10b1b334-1db7-4454-9470-d81387e3839f" providerId="AD" clId="Web-{145B067D-EFAE-34C5-873F-9CDF88B98980}" dt="2025-02-17T10:47:45.452" v="1375" actId="1076"/>
          <ac:spMkLst>
            <pc:docMk/>
            <pc:sldMk cId="2029331350" sldId="322"/>
            <ac:spMk id="12" creationId="{D69F3B15-AEAE-A891-C08E-A4A59BD387EE}"/>
          </ac:spMkLst>
        </pc:spChg>
        <pc:spChg chg="add mod">
          <ac:chgData name="Vachas Ketan Shah" userId="S::vachas.shah@accionlabs.com::10b1b334-1db7-4454-9470-d81387e3839f" providerId="AD" clId="Web-{145B067D-EFAE-34C5-873F-9CDF88B98980}" dt="2025-02-17T10:45:04.464" v="1356" actId="1076"/>
          <ac:spMkLst>
            <pc:docMk/>
            <pc:sldMk cId="2029331350" sldId="322"/>
            <ac:spMk id="13" creationId="{2C8C095C-38F8-9BDE-475E-A8290BFD14E9}"/>
          </ac:spMkLst>
        </pc:spChg>
        <pc:picChg chg="add mod">
          <ac:chgData name="Vachas Ketan Shah" userId="S::vachas.shah@accionlabs.com::10b1b334-1db7-4454-9470-d81387e3839f" providerId="AD" clId="Web-{145B067D-EFAE-34C5-873F-9CDF88B98980}" dt="2025-02-17T10:47:30.498" v="1374" actId="1076"/>
          <ac:picMkLst>
            <pc:docMk/>
            <pc:sldMk cId="2029331350" sldId="322"/>
            <ac:picMk id="7" creationId="{BC97E42D-4243-9277-147B-B0DFF112596D}"/>
          </ac:picMkLst>
        </pc:picChg>
        <pc:picChg chg="add mod">
          <ac:chgData name="Vachas Ketan Shah" userId="S::vachas.shah@accionlabs.com::10b1b334-1db7-4454-9470-d81387e3839f" providerId="AD" clId="Web-{145B067D-EFAE-34C5-873F-9CDF88B98980}" dt="2025-02-17T10:46:03.872" v="1363" actId="14100"/>
          <ac:picMkLst>
            <pc:docMk/>
            <pc:sldMk cId="2029331350" sldId="322"/>
            <ac:picMk id="8" creationId="{967E025F-D890-E163-EF41-4DDF618827DD}"/>
          </ac:picMkLst>
        </pc:picChg>
        <pc:picChg chg="add mod">
          <ac:chgData name="Vachas Ketan Shah" userId="S::vachas.shah@accionlabs.com::10b1b334-1db7-4454-9470-d81387e3839f" providerId="AD" clId="Web-{145B067D-EFAE-34C5-873F-9CDF88B98980}" dt="2025-02-17T10:46:38.466" v="1368" actId="1076"/>
          <ac:picMkLst>
            <pc:docMk/>
            <pc:sldMk cId="2029331350" sldId="322"/>
            <ac:picMk id="9" creationId="{CDDFFC95-E3FA-6D53-24A9-B8C7A5B62574}"/>
          </ac:picMkLst>
        </pc:picChg>
        <pc:picChg chg="add mod">
          <ac:chgData name="Vachas Ketan Shah" userId="S::vachas.shah@accionlabs.com::10b1b334-1db7-4454-9470-d81387e3839f" providerId="AD" clId="Web-{145B067D-EFAE-34C5-873F-9CDF88B98980}" dt="2025-02-17T10:47:25.686" v="1373" actId="1076"/>
          <ac:picMkLst>
            <pc:docMk/>
            <pc:sldMk cId="2029331350" sldId="322"/>
            <ac:picMk id="10" creationId="{8D70AC60-74F7-4D88-0BBE-B726EC1C0869}"/>
          </ac:picMkLst>
        </pc:picChg>
      </pc:sldChg>
      <pc:sldChg chg="addSp delSp modSp new">
        <pc:chgData name="Vachas Ketan Shah" userId="S::vachas.shah@accionlabs.com::10b1b334-1db7-4454-9470-d81387e3839f" providerId="AD" clId="Web-{145B067D-EFAE-34C5-873F-9CDF88B98980}" dt="2025-02-17T11:01:27.920" v="1523" actId="20577"/>
        <pc:sldMkLst>
          <pc:docMk/>
          <pc:sldMk cId="3680408386" sldId="323"/>
        </pc:sldMkLst>
        <pc:spChg chg="del">
          <ac:chgData name="Vachas Ketan Shah" userId="S::vachas.shah@accionlabs.com::10b1b334-1db7-4454-9470-d81387e3839f" providerId="AD" clId="Web-{145B067D-EFAE-34C5-873F-9CDF88B98980}" dt="2025-02-17T10:48:39.750" v="1381"/>
          <ac:spMkLst>
            <pc:docMk/>
            <pc:sldMk cId="3680408386" sldId="323"/>
            <ac:spMk id="2" creationId="{43D83268-ECB7-C76B-CDDF-A6FA9548E693}"/>
          </ac:spMkLst>
        </pc:spChg>
        <pc:spChg chg="del">
          <ac:chgData name="Vachas Ketan Shah" userId="S::vachas.shah@accionlabs.com::10b1b334-1db7-4454-9470-d81387e3839f" providerId="AD" clId="Web-{145B067D-EFAE-34C5-873F-9CDF88B98980}" dt="2025-02-17T10:48:39.734" v="1380"/>
          <ac:spMkLst>
            <pc:docMk/>
            <pc:sldMk cId="3680408386" sldId="323"/>
            <ac:spMk id="3" creationId="{279C1331-6BDA-1300-9D86-45E627948618}"/>
          </ac:spMkLst>
        </pc:spChg>
        <pc:spChg chg="del">
          <ac:chgData name="Vachas Ketan Shah" userId="S::vachas.shah@accionlabs.com::10b1b334-1db7-4454-9470-d81387e3839f" providerId="AD" clId="Web-{145B067D-EFAE-34C5-873F-9CDF88B98980}" dt="2025-02-17T10:48:39.734" v="1379"/>
          <ac:spMkLst>
            <pc:docMk/>
            <pc:sldMk cId="3680408386" sldId="323"/>
            <ac:spMk id="4" creationId="{D4A72A85-FDFD-37F4-AC2B-48F24780506B}"/>
          </ac:spMkLst>
        </pc:spChg>
        <pc:spChg chg="del">
          <ac:chgData name="Vachas Ketan Shah" userId="S::vachas.shah@accionlabs.com::10b1b334-1db7-4454-9470-d81387e3839f" providerId="AD" clId="Web-{145B067D-EFAE-34C5-873F-9CDF88B98980}" dt="2025-02-17T10:48:39.734" v="1378"/>
          <ac:spMkLst>
            <pc:docMk/>
            <pc:sldMk cId="3680408386" sldId="323"/>
            <ac:spMk id="5" creationId="{556CA0BC-852E-0F7F-2A00-8D4EB838CD07}"/>
          </ac:spMkLst>
        </pc:spChg>
        <pc:spChg chg="del">
          <ac:chgData name="Vachas Ketan Shah" userId="S::vachas.shah@accionlabs.com::10b1b334-1db7-4454-9470-d81387e3839f" providerId="AD" clId="Web-{145B067D-EFAE-34C5-873F-9CDF88B98980}" dt="2025-02-17T10:48:39.734" v="1377"/>
          <ac:spMkLst>
            <pc:docMk/>
            <pc:sldMk cId="3680408386" sldId="323"/>
            <ac:spMk id="6" creationId="{998F60E9-C122-13E1-3A2A-90F309296F74}"/>
          </ac:spMkLst>
        </pc:spChg>
        <pc:spChg chg="add mod">
          <ac:chgData name="Vachas Ketan Shah" userId="S::vachas.shah@accionlabs.com::10b1b334-1db7-4454-9470-d81387e3839f" providerId="AD" clId="Web-{145B067D-EFAE-34C5-873F-9CDF88B98980}" dt="2025-02-17T11:01:27.920" v="1523" actId="20577"/>
          <ac:spMkLst>
            <pc:docMk/>
            <pc:sldMk cId="3680408386" sldId="323"/>
            <ac:spMk id="8" creationId="{48DF9D5A-8570-36F4-67BA-7003F3377A58}"/>
          </ac:spMkLst>
        </pc:spChg>
        <pc:spChg chg="add mod">
          <ac:chgData name="Vachas Ketan Shah" userId="S::vachas.shah@accionlabs.com::10b1b334-1db7-4454-9470-d81387e3839f" providerId="AD" clId="Web-{145B067D-EFAE-34C5-873F-9CDF88B98980}" dt="2025-02-17T11:00:19.419" v="1515" actId="1076"/>
          <ac:spMkLst>
            <pc:docMk/>
            <pc:sldMk cId="3680408386" sldId="323"/>
            <ac:spMk id="2363" creationId="{801E0AC8-15AF-266A-E8DB-209B1E4419A9}"/>
          </ac:spMkLst>
        </pc:spChg>
        <pc:graphicFrameChg chg="add mod modGraphic">
          <ac:chgData name="Vachas Ketan Shah" userId="S::vachas.shah@accionlabs.com::10b1b334-1db7-4454-9470-d81387e3839f" providerId="AD" clId="Web-{145B067D-EFAE-34C5-873F-9CDF88B98980}" dt="2025-02-17T10:57:26.291" v="1481" actId="1076"/>
          <ac:graphicFrameMkLst>
            <pc:docMk/>
            <pc:sldMk cId="3680408386" sldId="323"/>
            <ac:graphicFrameMk id="9" creationId="{A9EC1EEB-AB66-2E99-D78C-0A2841446F5E}"/>
          </ac:graphicFrameMkLst>
        </pc:graphicFrameChg>
        <pc:picChg chg="add mod">
          <ac:chgData name="Vachas Ketan Shah" userId="S::vachas.shah@accionlabs.com::10b1b334-1db7-4454-9470-d81387e3839f" providerId="AD" clId="Web-{145B067D-EFAE-34C5-873F-9CDF88B98980}" dt="2025-02-17T11:00:30.466" v="1517" actId="1076"/>
          <ac:picMkLst>
            <pc:docMk/>
            <pc:sldMk cId="3680408386" sldId="323"/>
            <ac:picMk id="7" creationId="{A8B70051-6F19-94BA-3A05-6458AFE9C33D}"/>
          </ac:picMkLst>
        </pc:picChg>
      </pc:sldChg>
      <pc:sldChg chg="addSp delSp modSp add mod replId modClrScheme chgLayout">
        <pc:chgData name="Vachas Ketan Shah" userId="S::vachas.shah@accionlabs.com::10b1b334-1db7-4454-9470-d81387e3839f" providerId="AD" clId="Web-{145B067D-EFAE-34C5-873F-9CDF88B98980}" dt="2025-02-17T11:10:05.961" v="2307" actId="14100"/>
        <pc:sldMkLst>
          <pc:docMk/>
          <pc:sldMk cId="2852532830" sldId="324"/>
        </pc:sldMkLst>
        <pc:spChg chg="del">
          <ac:chgData name="Vachas Ketan Shah" userId="S::vachas.shah@accionlabs.com::10b1b334-1db7-4454-9470-d81387e3839f" providerId="AD" clId="Web-{145B067D-EFAE-34C5-873F-9CDF88B98980}" dt="2025-02-17T11:07:59.162" v="2286"/>
          <ac:spMkLst>
            <pc:docMk/>
            <pc:sldMk cId="2852532830" sldId="324"/>
            <ac:spMk id="8" creationId="{65432838-BC94-A139-699D-6FF0B76EC697}"/>
          </ac:spMkLst>
        </pc:spChg>
        <pc:spChg chg="add mod">
          <ac:chgData name="Vachas Ketan Shah" userId="S::vachas.shah@accionlabs.com::10b1b334-1db7-4454-9470-d81387e3839f" providerId="AD" clId="Web-{145B067D-EFAE-34C5-873F-9CDF88B98980}" dt="2025-02-17T11:10:05.961" v="2307" actId="14100"/>
          <ac:spMkLst>
            <pc:docMk/>
            <pc:sldMk cId="2852532830" sldId="324"/>
            <ac:spMk id="2312" creationId="{AFB776C6-4587-9934-EA63-D1796993E9FE}"/>
          </ac:spMkLst>
        </pc:spChg>
        <pc:spChg chg="add mod">
          <ac:chgData name="Vachas Ketan Shah" userId="S::vachas.shah@accionlabs.com::10b1b334-1db7-4454-9470-d81387e3839f" providerId="AD" clId="Web-{145B067D-EFAE-34C5-873F-9CDF88B98980}" dt="2025-02-17T11:09:27.992" v="2301"/>
          <ac:spMkLst>
            <pc:docMk/>
            <pc:sldMk cId="2852532830" sldId="324"/>
            <ac:spMk id="2317" creationId="{CA7D4810-279A-D8B8-264C-CCE0B75AE203}"/>
          </ac:spMkLst>
        </pc:spChg>
        <pc:spChg chg="add mod">
          <ac:chgData name="Vachas Ketan Shah" userId="S::vachas.shah@accionlabs.com::10b1b334-1db7-4454-9470-d81387e3839f" providerId="AD" clId="Web-{145B067D-EFAE-34C5-873F-9CDF88B98980}" dt="2025-02-17T11:08:23.928" v="2291"/>
          <ac:spMkLst>
            <pc:docMk/>
            <pc:sldMk cId="2852532830" sldId="324"/>
            <ac:spMk id="2319" creationId="{1BAC4ABB-2713-8FF2-3C9A-6452014AF75A}"/>
          </ac:spMkLst>
        </pc:spChg>
        <pc:spChg chg="del">
          <ac:chgData name="Vachas Ketan Shah" userId="S::vachas.shah@accionlabs.com::10b1b334-1db7-4454-9470-d81387e3839f" providerId="AD" clId="Web-{145B067D-EFAE-34C5-873F-9CDF88B98980}" dt="2025-02-17T11:07:59.146" v="2284"/>
          <ac:spMkLst>
            <pc:docMk/>
            <pc:sldMk cId="2852532830" sldId="324"/>
            <ac:spMk id="2363" creationId="{0D2C71D9-F457-D86C-FD85-E2A4B80A8A85}"/>
          </ac:spMkLst>
        </pc:spChg>
        <pc:graphicFrameChg chg="del">
          <ac:chgData name="Vachas Ketan Shah" userId="S::vachas.shah@accionlabs.com::10b1b334-1db7-4454-9470-d81387e3839f" providerId="AD" clId="Web-{145B067D-EFAE-34C5-873F-9CDF88B98980}" dt="2025-02-17T11:07:59.146" v="2285"/>
          <ac:graphicFrameMkLst>
            <pc:docMk/>
            <pc:sldMk cId="2852532830" sldId="324"/>
            <ac:graphicFrameMk id="9" creationId="{6B384FCC-FE1C-44EC-73F3-A90AD24A3F32}"/>
          </ac:graphicFrameMkLst>
        </pc:graphicFrameChg>
        <pc:picChg chg="del">
          <ac:chgData name="Vachas Ketan Shah" userId="S::vachas.shah@accionlabs.com::10b1b334-1db7-4454-9470-d81387e3839f" providerId="AD" clId="Web-{145B067D-EFAE-34C5-873F-9CDF88B98980}" dt="2025-02-17T11:07:59.162" v="2287"/>
          <ac:picMkLst>
            <pc:docMk/>
            <pc:sldMk cId="2852532830" sldId="324"/>
            <ac:picMk id="7" creationId="{23A5A639-4E50-3FA1-A3DF-7C56DA393265}"/>
          </ac:picMkLst>
        </pc:picChg>
        <pc:picChg chg="add mod ord">
          <ac:chgData name="Vachas Ketan Shah" userId="S::vachas.shah@accionlabs.com::10b1b334-1db7-4454-9470-d81387e3839f" providerId="AD" clId="Web-{145B067D-EFAE-34C5-873F-9CDF88B98980}" dt="2025-02-17T11:10:02.586" v="2306"/>
          <ac:picMkLst>
            <pc:docMk/>
            <pc:sldMk cId="2852532830" sldId="324"/>
            <ac:picMk id="2311" creationId="{71645FDE-2616-F868-9125-D3C36222C22F}"/>
          </ac:picMkLst>
        </pc:picChg>
      </pc:sldChg>
      <pc:sldChg chg="addSp delSp modSp add replId">
        <pc:chgData name="Vachas Ketan Shah" userId="S::vachas.shah@accionlabs.com::10b1b334-1db7-4454-9470-d81387e3839f" providerId="AD" clId="Web-{145B067D-EFAE-34C5-873F-9CDF88B98980}" dt="2025-02-17T11:18:31.298" v="2375"/>
        <pc:sldMkLst>
          <pc:docMk/>
          <pc:sldMk cId="1550896575" sldId="325"/>
        </pc:sldMkLst>
        <pc:spChg chg="add del mod">
          <ac:chgData name="Vachas Ketan Shah" userId="S::vachas.shah@accionlabs.com::10b1b334-1db7-4454-9470-d81387e3839f" providerId="AD" clId="Web-{145B067D-EFAE-34C5-873F-9CDF88B98980}" dt="2025-02-17T11:14:50.622" v="2337"/>
          <ac:spMkLst>
            <pc:docMk/>
            <pc:sldMk cId="1550896575" sldId="325"/>
            <ac:spMk id="3" creationId="{DEDECB31-8292-F37D-F6C7-14E10B9615F5}"/>
          </ac:spMkLst>
        </pc:spChg>
        <pc:spChg chg="del">
          <ac:chgData name="Vachas Ketan Shah" userId="S::vachas.shah@accionlabs.com::10b1b334-1db7-4454-9470-d81387e3839f" providerId="AD" clId="Web-{145B067D-EFAE-34C5-873F-9CDF88B98980}" dt="2025-02-17T11:14:46.513" v="2333"/>
          <ac:spMkLst>
            <pc:docMk/>
            <pc:sldMk cId="1550896575" sldId="325"/>
            <ac:spMk id="4" creationId="{30365449-ADB0-8C20-CB01-3296D5AA6710}"/>
          </ac:spMkLst>
        </pc:spChg>
        <pc:spChg chg="add del mod">
          <ac:chgData name="Vachas Ketan Shah" userId="S::vachas.shah@accionlabs.com::10b1b334-1db7-4454-9470-d81387e3839f" providerId="AD" clId="Web-{145B067D-EFAE-34C5-873F-9CDF88B98980}" dt="2025-02-17T11:15:04.498" v="2340"/>
          <ac:spMkLst>
            <pc:docMk/>
            <pc:sldMk cId="1550896575" sldId="325"/>
            <ac:spMk id="6" creationId="{A04BBA73-898D-B88C-3A2C-2E8CD24397B6}"/>
          </ac:spMkLst>
        </pc:spChg>
        <pc:spChg chg="add mod">
          <ac:chgData name="Vachas Ketan Shah" userId="S::vachas.shah@accionlabs.com::10b1b334-1db7-4454-9470-d81387e3839f" providerId="AD" clId="Web-{145B067D-EFAE-34C5-873F-9CDF88B98980}" dt="2025-02-17T11:18:07.579" v="2372" actId="1076"/>
          <ac:spMkLst>
            <pc:docMk/>
            <pc:sldMk cId="1550896575" sldId="325"/>
            <ac:spMk id="8" creationId="{C19B0189-9B5B-22C0-AB22-4872ED99CBFC}"/>
          </ac:spMkLst>
        </pc:spChg>
        <pc:spChg chg="del">
          <ac:chgData name="Vachas Ketan Shah" userId="S::vachas.shah@accionlabs.com::10b1b334-1db7-4454-9470-d81387e3839f" providerId="AD" clId="Web-{145B067D-EFAE-34C5-873F-9CDF88B98980}" dt="2025-02-17T11:14:46.576" v="2335"/>
          <ac:spMkLst>
            <pc:docMk/>
            <pc:sldMk cId="1550896575" sldId="325"/>
            <ac:spMk id="10" creationId="{A2C4E2F3-AF17-792D-B5B6-417DDC8086CC}"/>
          </ac:spMkLst>
        </pc:spChg>
        <pc:spChg chg="add">
          <ac:chgData name="Vachas Ketan Shah" userId="S::vachas.shah@accionlabs.com::10b1b334-1db7-4454-9470-d81387e3839f" providerId="AD" clId="Web-{145B067D-EFAE-34C5-873F-9CDF88B98980}" dt="2025-02-17T11:15:04.498" v="2340"/>
          <ac:spMkLst>
            <pc:docMk/>
            <pc:sldMk cId="1550896575" sldId="325"/>
            <ac:spMk id="11" creationId="{766ADEE9-4C2F-B050-F340-08FA01883247}"/>
          </ac:spMkLst>
        </pc:spChg>
        <pc:spChg chg="add mod">
          <ac:chgData name="Vachas Ketan Shah" userId="S::vachas.shah@accionlabs.com::10b1b334-1db7-4454-9470-d81387e3839f" providerId="AD" clId="Web-{145B067D-EFAE-34C5-873F-9CDF88B98980}" dt="2025-02-17T11:18:31.298" v="2375"/>
          <ac:spMkLst>
            <pc:docMk/>
            <pc:sldMk cId="1550896575" sldId="325"/>
            <ac:spMk id="13" creationId="{F81864D3-E32F-D92D-8CF5-9E626EBE410C}"/>
          </ac:spMkLst>
        </pc:spChg>
        <pc:spChg chg="del">
          <ac:chgData name="Vachas Ketan Shah" userId="S::vachas.shah@accionlabs.com::10b1b334-1db7-4454-9470-d81387e3839f" providerId="AD" clId="Web-{145B067D-EFAE-34C5-873F-9CDF88B98980}" dt="2025-02-17T11:14:46.622" v="2336"/>
          <ac:spMkLst>
            <pc:docMk/>
            <pc:sldMk cId="1550896575" sldId="325"/>
            <ac:spMk id="15" creationId="{02750C73-3194-EE7B-B6E5-AF8C6DF37EAF}"/>
          </ac:spMkLst>
        </pc:spChg>
        <pc:picChg chg="add mod ord modCrop">
          <ac:chgData name="Vachas Ketan Shah" userId="S::vachas.shah@accionlabs.com::10b1b334-1db7-4454-9470-d81387e3839f" providerId="AD" clId="Web-{145B067D-EFAE-34C5-873F-9CDF88B98980}" dt="2025-02-17T11:18:17.048" v="2374" actId="1076"/>
          <ac:picMkLst>
            <pc:docMk/>
            <pc:sldMk cId="1550896575" sldId="325"/>
            <ac:picMk id="7" creationId="{FFBF3EA6-89CB-513F-C6DC-5B028AFED1C0}"/>
          </ac:picMkLst>
        </pc:picChg>
        <pc:picChg chg="del">
          <ac:chgData name="Vachas Ketan Shah" userId="S::vachas.shah@accionlabs.com::10b1b334-1db7-4454-9470-d81387e3839f" providerId="AD" clId="Web-{145B067D-EFAE-34C5-873F-9CDF88B98980}" dt="2025-02-17T11:14:46.576" v="2334"/>
          <ac:picMkLst>
            <pc:docMk/>
            <pc:sldMk cId="1550896575" sldId="325"/>
            <ac:picMk id="9" creationId="{53F33614-69E3-4997-FA75-97FBEA4D7318}"/>
          </ac:picMkLst>
        </pc:picChg>
      </pc:sldChg>
    </pc:docChg>
  </pc:docChgLst>
  <pc:docChgLst>
    <pc:chgData clId="Web-{00A3CC48-19CA-DFAE-FF75-A1D6371D698E}"/>
    <pc:docChg chg="modSld">
      <pc:chgData name="" userId="" providerId="" clId="Web-{00A3CC48-19CA-DFAE-FF75-A1D6371D698E}" dt="2025-02-18T20:15:26.247" v="0" actId="20577"/>
      <pc:docMkLst>
        <pc:docMk/>
      </pc:docMkLst>
      <pc:sldChg chg="modSp">
        <pc:chgData name="" userId="" providerId="" clId="Web-{00A3CC48-19CA-DFAE-FF75-A1D6371D698E}" dt="2025-02-18T20:15:26.247" v="0" actId="20577"/>
        <pc:sldMkLst>
          <pc:docMk/>
          <pc:sldMk cId="4132634631" sldId="306"/>
        </pc:sldMkLst>
        <pc:graphicFrameChg chg="modGraphic">
          <ac:chgData name="" userId="" providerId="" clId="Web-{00A3CC48-19CA-DFAE-FF75-A1D6371D698E}" dt="2025-02-18T20:15:26.247" v="0" actId="20577"/>
          <ac:graphicFrameMkLst>
            <pc:docMk/>
            <pc:sldMk cId="4132634631" sldId="306"/>
            <ac:graphicFrameMk id="259" creationId="{CE6D5E3F-8783-F563-FFC7-45E280FE5196}"/>
          </ac:graphicFrameMkLst>
        </pc:graphicFrameChg>
      </pc:sldChg>
    </pc:docChg>
  </pc:docChgLst>
  <pc:docChgLst>
    <pc:chgData name="Vachas Ketan Shah" userId="S::vachas.shah@accionlabs.com::10b1b334-1db7-4454-9470-d81387e3839f" providerId="AD" clId="Web-{73239D08-D180-5CCB-593A-E6337C002F57}"/>
    <pc:docChg chg="modSld">
      <pc:chgData name="Vachas Ketan Shah" userId="S::vachas.shah@accionlabs.com::10b1b334-1db7-4454-9470-d81387e3839f" providerId="AD" clId="Web-{73239D08-D180-5CCB-593A-E6337C002F57}" dt="2025-02-20T04:18:24.873" v="5" actId="14100"/>
      <pc:docMkLst>
        <pc:docMk/>
      </pc:docMkLst>
      <pc:sldChg chg="modSp">
        <pc:chgData name="Vachas Ketan Shah" userId="S::vachas.shah@accionlabs.com::10b1b334-1db7-4454-9470-d81387e3839f" providerId="AD" clId="Web-{73239D08-D180-5CCB-593A-E6337C002F57}" dt="2025-02-20T04:18:24.873" v="5" actId="14100"/>
        <pc:sldMkLst>
          <pc:docMk/>
          <pc:sldMk cId="1845450804" sldId="327"/>
        </pc:sldMkLst>
        <pc:spChg chg="mod">
          <ac:chgData name="Vachas Ketan Shah" userId="S::vachas.shah@accionlabs.com::10b1b334-1db7-4454-9470-d81387e3839f" providerId="AD" clId="Web-{73239D08-D180-5CCB-593A-E6337C002F57}" dt="2025-02-20T04:18:24.795" v="4" actId="20577"/>
          <ac:spMkLst>
            <pc:docMk/>
            <pc:sldMk cId="1845450804" sldId="327"/>
            <ac:spMk id="5" creationId="{15BCFED7-9FD5-9CC8-6153-C1ABE9C1039C}"/>
          </ac:spMkLst>
        </pc:spChg>
        <pc:spChg chg="mod">
          <ac:chgData name="Vachas Ketan Shah" userId="S::vachas.shah@accionlabs.com::10b1b334-1db7-4454-9470-d81387e3839f" providerId="AD" clId="Web-{73239D08-D180-5CCB-593A-E6337C002F57}" dt="2025-02-20T04:18:24.873" v="5" actId="14100"/>
          <ac:spMkLst>
            <pc:docMk/>
            <pc:sldMk cId="1845450804" sldId="327"/>
            <ac:spMk id="6" creationId="{5F44B5AC-4D6E-64E7-9A4C-0BAA6EAFCF9C}"/>
          </ac:spMkLst>
        </pc:spChg>
      </pc:sldChg>
    </pc:docChg>
  </pc:docChgLst>
  <pc:docChgLst>
    <pc:chgData name="Vachas Ketan Shah" userId="S::vachas.shah@accionlabs.com::10b1b334-1db7-4454-9470-d81387e3839f" providerId="AD" clId="Web-{8E557E25-1E0C-E076-AD43-0633935C832B}"/>
    <pc:docChg chg="delSld modSld">
      <pc:chgData name="Vachas Ketan Shah" userId="S::vachas.shah@accionlabs.com::10b1b334-1db7-4454-9470-d81387e3839f" providerId="AD" clId="Web-{8E557E25-1E0C-E076-AD43-0633935C832B}" dt="2025-02-20T06:13:44.175" v="798" actId="14100"/>
      <pc:docMkLst>
        <pc:docMk/>
      </pc:docMkLst>
      <pc:sldChg chg="addSp delSp modSp del">
        <pc:chgData name="Vachas Ketan Shah" userId="S::vachas.shah@accionlabs.com::10b1b334-1db7-4454-9470-d81387e3839f" providerId="AD" clId="Web-{8E557E25-1E0C-E076-AD43-0633935C832B}" dt="2025-02-20T06:12:56.143" v="794"/>
        <pc:sldMkLst>
          <pc:docMk/>
          <pc:sldMk cId="4132634631" sldId="306"/>
        </pc:sldMkLst>
        <pc:spChg chg="add mod ord">
          <ac:chgData name="Vachas Ketan Shah" userId="S::vachas.shah@accionlabs.com::10b1b334-1db7-4454-9470-d81387e3839f" providerId="AD" clId="Web-{8E557E25-1E0C-E076-AD43-0633935C832B}" dt="2025-02-20T05:46:42.680" v="533"/>
          <ac:spMkLst>
            <pc:docMk/>
            <pc:sldMk cId="4132634631" sldId="306"/>
            <ac:spMk id="33" creationId="{3DF975CD-9F79-6630-8053-AB18CE2AC404}"/>
          </ac:spMkLst>
        </pc:spChg>
        <pc:spChg chg="mod topLvl">
          <ac:chgData name="Vachas Ketan Shah" userId="S::vachas.shah@accionlabs.com::10b1b334-1db7-4454-9470-d81387e3839f" providerId="AD" clId="Web-{8E557E25-1E0C-E076-AD43-0633935C832B}" dt="2025-02-20T05:00:04.973" v="413"/>
          <ac:spMkLst>
            <pc:docMk/>
            <pc:sldMk cId="4132634631" sldId="306"/>
            <ac:spMk id="50" creationId="{58622218-1E7F-3F1C-2A5D-9FC49419B8F5}"/>
          </ac:spMkLst>
        </pc:spChg>
        <pc:spChg chg="mod topLvl">
          <ac:chgData name="Vachas Ketan Shah" userId="S::vachas.shah@accionlabs.com::10b1b334-1db7-4454-9470-d81387e3839f" providerId="AD" clId="Web-{8E557E25-1E0C-E076-AD43-0633935C832B}" dt="2025-02-20T05:00:04.973" v="414"/>
          <ac:spMkLst>
            <pc:docMk/>
            <pc:sldMk cId="4132634631" sldId="306"/>
            <ac:spMk id="51" creationId="{C089BD80-A28E-739C-D12B-E64D856CF373}"/>
          </ac:spMkLst>
        </pc:spChg>
        <pc:spChg chg="mod topLvl">
          <ac:chgData name="Vachas Ketan Shah" userId="S::vachas.shah@accionlabs.com::10b1b334-1db7-4454-9470-d81387e3839f" providerId="AD" clId="Web-{8E557E25-1E0C-E076-AD43-0633935C832B}" dt="2025-02-20T05:00:05.035" v="415"/>
          <ac:spMkLst>
            <pc:docMk/>
            <pc:sldMk cId="4132634631" sldId="306"/>
            <ac:spMk id="52" creationId="{4E7EB528-1CD2-7535-4E35-E9E832624193}"/>
          </ac:spMkLst>
        </pc:spChg>
        <pc:spChg chg="mod ord topLvl">
          <ac:chgData name="Vachas Ketan Shah" userId="S::vachas.shah@accionlabs.com::10b1b334-1db7-4454-9470-d81387e3839f" providerId="AD" clId="Web-{8E557E25-1E0C-E076-AD43-0633935C832B}" dt="2025-02-20T05:00:04.973" v="412"/>
          <ac:spMkLst>
            <pc:docMk/>
            <pc:sldMk cId="4132634631" sldId="306"/>
            <ac:spMk id="53" creationId="{09E2FB22-11D2-4E86-7647-DBB050FFE173}"/>
          </ac:spMkLst>
        </pc:spChg>
        <pc:spChg chg="mod">
          <ac:chgData name="Vachas Ketan Shah" userId="S::vachas.shah@accionlabs.com::10b1b334-1db7-4454-9470-d81387e3839f" providerId="AD" clId="Web-{8E557E25-1E0C-E076-AD43-0633935C832B}" dt="2025-02-20T05:01:27.740" v="429"/>
          <ac:spMkLst>
            <pc:docMk/>
            <pc:sldMk cId="4132634631" sldId="306"/>
            <ac:spMk id="937" creationId="{3021F473-9ED8-E8FF-359E-615CB71F90CC}"/>
          </ac:spMkLst>
        </pc:spChg>
        <pc:grpChg chg="add del mod">
          <ac:chgData name="Vachas Ketan Shah" userId="S::vachas.shah@accionlabs.com::10b1b334-1db7-4454-9470-d81387e3839f" providerId="AD" clId="Web-{8E557E25-1E0C-E076-AD43-0633935C832B}" dt="2025-02-20T06:12:51.784" v="793"/>
          <ac:grpSpMkLst>
            <pc:docMk/>
            <pc:sldMk cId="4132634631" sldId="306"/>
            <ac:grpSpMk id="44" creationId="{48BEDA3A-228B-A7AD-C30D-01FFADC04047}"/>
          </ac:grpSpMkLst>
        </pc:grpChg>
        <pc:grpChg chg="add del mod">
          <ac:chgData name="Vachas Ketan Shah" userId="S::vachas.shah@accionlabs.com::10b1b334-1db7-4454-9470-d81387e3839f" providerId="AD" clId="Web-{8E557E25-1E0C-E076-AD43-0633935C832B}" dt="2025-02-20T04:57:12.345" v="390"/>
          <ac:grpSpMkLst>
            <pc:docMk/>
            <pc:sldMk cId="4132634631" sldId="306"/>
            <ac:grpSpMk id="54" creationId="{34BB8EF2-BF29-AF07-7986-449F61AB0822}"/>
          </ac:grpSpMkLst>
        </pc:grpChg>
        <pc:grpChg chg="del mod">
          <ac:chgData name="Vachas Ketan Shah" userId="S::vachas.shah@accionlabs.com::10b1b334-1db7-4454-9470-d81387e3839f" providerId="AD" clId="Web-{8E557E25-1E0C-E076-AD43-0633935C832B}" dt="2025-02-20T04:59:14.847" v="404"/>
          <ac:grpSpMkLst>
            <pc:docMk/>
            <pc:sldMk cId="4132634631" sldId="306"/>
            <ac:grpSpMk id="715" creationId="{24B4209B-91C8-7CE1-4CA7-4B61EE839126}"/>
          </ac:grpSpMkLst>
        </pc:grpChg>
        <pc:grpChg chg="add del mod">
          <ac:chgData name="Vachas Ketan Shah" userId="S::vachas.shah@accionlabs.com::10b1b334-1db7-4454-9470-d81387e3839f" providerId="AD" clId="Web-{8E557E25-1E0C-E076-AD43-0633935C832B}" dt="2025-02-20T06:12:51.784" v="791"/>
          <ac:grpSpMkLst>
            <pc:docMk/>
            <pc:sldMk cId="4132634631" sldId="306"/>
            <ac:grpSpMk id="926" creationId="{D22BC083-94FE-5EC0-12AA-3F5F371FB20A}"/>
          </ac:grpSpMkLst>
        </pc:grpChg>
        <pc:grpChg chg="add del mod">
          <ac:chgData name="Vachas Ketan Shah" userId="S::vachas.shah@accionlabs.com::10b1b334-1db7-4454-9470-d81387e3839f" providerId="AD" clId="Web-{8E557E25-1E0C-E076-AD43-0633935C832B}" dt="2025-02-20T06:12:51.784" v="790"/>
          <ac:grpSpMkLst>
            <pc:docMk/>
            <pc:sldMk cId="4132634631" sldId="306"/>
            <ac:grpSpMk id="944" creationId="{802E7698-A107-283D-19C3-4B2B7069B947}"/>
          </ac:grpSpMkLst>
        </pc:grpChg>
        <pc:grpChg chg="del">
          <ac:chgData name="Vachas Ketan Shah" userId="S::vachas.shah@accionlabs.com::10b1b334-1db7-4454-9470-d81387e3839f" providerId="AD" clId="Web-{8E557E25-1E0C-E076-AD43-0633935C832B}" dt="2025-02-20T06:12:51.784" v="792"/>
          <ac:grpSpMkLst>
            <pc:docMk/>
            <pc:sldMk cId="4132634631" sldId="306"/>
            <ac:grpSpMk id="1220" creationId="{5F45CE92-708C-DC6A-D1AB-549727B048B9}"/>
          </ac:grpSpMkLst>
        </pc:grpChg>
        <pc:graphicFrameChg chg="del">
          <ac:chgData name="Vachas Ketan Shah" userId="S::vachas.shah@accionlabs.com::10b1b334-1db7-4454-9470-d81387e3839f" providerId="AD" clId="Web-{8E557E25-1E0C-E076-AD43-0633935C832B}" dt="2025-02-20T04:42:37.644" v="171"/>
          <ac:graphicFrameMkLst>
            <pc:docMk/>
            <pc:sldMk cId="4132634631" sldId="306"/>
            <ac:graphicFrameMk id="604" creationId="{09C95145-C171-82FC-EAE0-FC705FDA4407}"/>
          </ac:graphicFrameMkLst>
        </pc:graphicFrameChg>
        <pc:graphicFrameChg chg="mod modGraphic">
          <ac:chgData name="Vachas Ketan Shah" userId="S::vachas.shah@accionlabs.com::10b1b334-1db7-4454-9470-d81387e3839f" providerId="AD" clId="Web-{8E557E25-1E0C-E076-AD43-0633935C832B}" dt="2025-02-20T05:46:50.477" v="534"/>
          <ac:graphicFrameMkLst>
            <pc:docMk/>
            <pc:sldMk cId="4132634631" sldId="306"/>
            <ac:graphicFrameMk id="736" creationId="{90CD103E-0704-FEFB-515C-18BE05EA9716}"/>
          </ac:graphicFrameMkLst>
        </pc:graphicFrameChg>
      </pc:sldChg>
      <pc:sldChg chg="addSp delSp modSp">
        <pc:chgData name="Vachas Ketan Shah" userId="S::vachas.shah@accionlabs.com::10b1b334-1db7-4454-9470-d81387e3839f" providerId="AD" clId="Web-{8E557E25-1E0C-E076-AD43-0633935C832B}" dt="2025-02-20T06:13:44.175" v="798" actId="14100"/>
        <pc:sldMkLst>
          <pc:docMk/>
          <pc:sldMk cId="1845450804" sldId="327"/>
        </pc:sldMkLst>
        <pc:spChg chg="del">
          <ac:chgData name="Vachas Ketan Shah" userId="S::vachas.shah@accionlabs.com::10b1b334-1db7-4454-9470-d81387e3839f" providerId="AD" clId="Web-{8E557E25-1E0C-E076-AD43-0633935C832B}" dt="2025-02-20T05:43:42.270" v="500"/>
          <ac:spMkLst>
            <pc:docMk/>
            <pc:sldMk cId="1845450804" sldId="327"/>
            <ac:spMk id="2" creationId="{F2B11103-DDD0-D262-3707-5746E1B37269}"/>
          </ac:spMkLst>
        </pc:spChg>
        <pc:spChg chg="del mod">
          <ac:chgData name="Vachas Ketan Shah" userId="S::vachas.shah@accionlabs.com::10b1b334-1db7-4454-9470-d81387e3839f" providerId="AD" clId="Web-{8E557E25-1E0C-E076-AD43-0633935C832B}" dt="2025-02-20T04:32:10.369" v="35"/>
          <ac:spMkLst>
            <pc:docMk/>
            <pc:sldMk cId="1845450804" sldId="327"/>
            <ac:spMk id="3" creationId="{0598C103-696F-B69C-A943-96E0B734A379}"/>
          </ac:spMkLst>
        </pc:spChg>
        <pc:spChg chg="add mod ord">
          <ac:chgData name="Vachas Ketan Shah" userId="S::vachas.shah@accionlabs.com::10b1b334-1db7-4454-9470-d81387e3839f" providerId="AD" clId="Web-{8E557E25-1E0C-E076-AD43-0633935C832B}" dt="2025-02-20T06:13:44.175" v="798" actId="14100"/>
          <ac:spMkLst>
            <pc:docMk/>
            <pc:sldMk cId="1845450804" sldId="327"/>
            <ac:spMk id="3" creationId="{392AE602-C8A4-553F-DFF5-878E74E33210}"/>
          </ac:spMkLst>
        </pc:spChg>
        <pc:spChg chg="del mod">
          <ac:chgData name="Vachas Ketan Shah" userId="S::vachas.shah@accionlabs.com::10b1b334-1db7-4454-9470-d81387e3839f" providerId="AD" clId="Web-{8E557E25-1E0C-E076-AD43-0633935C832B}" dt="2025-02-20T05:39:01.250" v="450"/>
          <ac:spMkLst>
            <pc:docMk/>
            <pc:sldMk cId="1845450804" sldId="327"/>
            <ac:spMk id="4" creationId="{223D3624-C5D0-7DA3-5A0F-B2A2FBDD72FE}"/>
          </ac:spMkLst>
        </pc:spChg>
        <pc:spChg chg="mod ord">
          <ac:chgData name="Vachas Ketan Shah" userId="S::vachas.shah@accionlabs.com::10b1b334-1db7-4454-9470-d81387e3839f" providerId="AD" clId="Web-{8E557E25-1E0C-E076-AD43-0633935C832B}" dt="2025-02-20T04:42:15.128" v="168"/>
          <ac:spMkLst>
            <pc:docMk/>
            <pc:sldMk cId="1845450804" sldId="327"/>
            <ac:spMk id="5" creationId="{15BCFED7-9FD5-9CC8-6153-C1ABE9C1039C}"/>
          </ac:spMkLst>
        </pc:spChg>
        <pc:spChg chg="add mod ord">
          <ac:chgData name="Vachas Ketan Shah" userId="S::vachas.shah@accionlabs.com::10b1b334-1db7-4454-9470-d81387e3839f" providerId="AD" clId="Web-{8E557E25-1E0C-E076-AD43-0633935C832B}" dt="2025-02-20T05:54:51.516" v="579" actId="1076"/>
          <ac:spMkLst>
            <pc:docMk/>
            <pc:sldMk cId="1845450804" sldId="327"/>
            <ac:spMk id="5" creationId="{F34ECF6F-65BF-7916-94C5-FB4045DFB945}"/>
          </ac:spMkLst>
        </pc:spChg>
        <pc:spChg chg="mod">
          <ac:chgData name="Vachas Ketan Shah" userId="S::vachas.shah@accionlabs.com::10b1b334-1db7-4454-9470-d81387e3839f" providerId="AD" clId="Web-{8E557E25-1E0C-E076-AD43-0633935C832B}" dt="2025-02-20T04:42:15.081" v="165"/>
          <ac:spMkLst>
            <pc:docMk/>
            <pc:sldMk cId="1845450804" sldId="327"/>
            <ac:spMk id="6" creationId="{5F44B5AC-4D6E-64E7-9A4C-0BAA6EAFCF9C}"/>
          </ac:spMkLst>
        </pc:spChg>
        <pc:spChg chg="add mod ord">
          <ac:chgData name="Vachas Ketan Shah" userId="S::vachas.shah@accionlabs.com::10b1b334-1db7-4454-9470-d81387e3839f" providerId="AD" clId="Web-{8E557E25-1E0C-E076-AD43-0633935C832B}" dt="2025-02-20T06:12:05.674" v="788"/>
          <ac:spMkLst>
            <pc:docMk/>
            <pc:sldMk cId="1845450804" sldId="327"/>
            <ac:spMk id="6" creationId="{C2446BE7-B363-0367-6950-EF927031F5C6}"/>
          </ac:spMkLst>
        </pc:spChg>
        <pc:spChg chg="add mod">
          <ac:chgData name="Vachas Ketan Shah" userId="S::vachas.shah@accionlabs.com::10b1b334-1db7-4454-9470-d81387e3839f" providerId="AD" clId="Web-{8E557E25-1E0C-E076-AD43-0633935C832B}" dt="2025-02-20T04:42:15.097" v="166"/>
          <ac:spMkLst>
            <pc:docMk/>
            <pc:sldMk cId="1845450804" sldId="327"/>
            <ac:spMk id="7" creationId="{1BB7205E-EBF9-9EDE-808A-E0822597EC89}"/>
          </ac:spMkLst>
        </pc:spChg>
        <pc:spChg chg="add mod">
          <ac:chgData name="Vachas Ketan Shah" userId="S::vachas.shah@accionlabs.com::10b1b334-1db7-4454-9470-d81387e3839f" providerId="AD" clId="Web-{8E557E25-1E0C-E076-AD43-0633935C832B}" dt="2025-02-20T04:42:15.097" v="167"/>
          <ac:spMkLst>
            <pc:docMk/>
            <pc:sldMk cId="1845450804" sldId="327"/>
            <ac:spMk id="8" creationId="{21062325-A279-1C84-9345-DE5FFCF64463}"/>
          </ac:spMkLst>
        </pc:spChg>
        <pc:spChg chg="mod ord">
          <ac:chgData name="Vachas Ketan Shah" userId="S::vachas.shah@accionlabs.com::10b1b334-1db7-4454-9470-d81387e3839f" providerId="AD" clId="Web-{8E557E25-1E0C-E076-AD43-0633935C832B}" dt="2025-02-20T05:50:03.558" v="559" actId="1076"/>
          <ac:spMkLst>
            <pc:docMk/>
            <pc:sldMk cId="1845450804" sldId="327"/>
            <ac:spMk id="23" creationId="{12D2C80E-BD47-10F1-64E9-775EF667B45A}"/>
          </ac:spMkLst>
        </pc:spChg>
        <pc:spChg chg="add mod ord">
          <ac:chgData name="Vachas Ketan Shah" userId="S::vachas.shah@accionlabs.com::10b1b334-1db7-4454-9470-d81387e3839f" providerId="AD" clId="Web-{8E557E25-1E0C-E076-AD43-0633935C832B}" dt="2025-02-20T05:52:39.529" v="570" actId="1076"/>
          <ac:spMkLst>
            <pc:docMk/>
            <pc:sldMk cId="1845450804" sldId="327"/>
            <ac:spMk id="32" creationId="{C983A6B9-60BB-E579-77F5-3F4E3CDB0FFC}"/>
          </ac:spMkLst>
        </pc:spChg>
        <pc:spChg chg="add mod ord">
          <ac:chgData name="Vachas Ketan Shah" userId="S::vachas.shah@accionlabs.com::10b1b334-1db7-4454-9470-d81387e3839f" providerId="AD" clId="Web-{8E557E25-1E0C-E076-AD43-0633935C832B}" dt="2025-02-20T05:00:26.942" v="419"/>
          <ac:spMkLst>
            <pc:docMk/>
            <pc:sldMk cId="1845450804" sldId="327"/>
            <ac:spMk id="36" creationId="{5CA90F1F-CFAC-77BB-81AF-78215FE550AA}"/>
          </ac:spMkLst>
        </pc:spChg>
        <pc:spChg chg="add mod">
          <ac:chgData name="Vachas Ketan Shah" userId="S::vachas.shah@accionlabs.com::10b1b334-1db7-4454-9470-d81387e3839f" providerId="AD" clId="Web-{8E557E25-1E0C-E076-AD43-0633935C832B}" dt="2025-02-20T05:00:26.942" v="418"/>
          <ac:spMkLst>
            <pc:docMk/>
            <pc:sldMk cId="1845450804" sldId="327"/>
            <ac:spMk id="37" creationId="{2F0D11E8-A024-4DD0-8F60-86286D212501}"/>
          </ac:spMkLst>
        </pc:spChg>
        <pc:spChg chg="add mod">
          <ac:chgData name="Vachas Ketan Shah" userId="S::vachas.shah@accionlabs.com::10b1b334-1db7-4454-9470-d81387e3839f" providerId="AD" clId="Web-{8E557E25-1E0C-E076-AD43-0633935C832B}" dt="2025-02-20T05:00:26.942" v="420"/>
          <ac:spMkLst>
            <pc:docMk/>
            <pc:sldMk cId="1845450804" sldId="327"/>
            <ac:spMk id="38" creationId="{C8E3B743-B5F6-F61F-E498-251C60C3FB3A}"/>
          </ac:spMkLst>
        </pc:spChg>
        <pc:spChg chg="add mod">
          <ac:chgData name="Vachas Ketan Shah" userId="S::vachas.shah@accionlabs.com::10b1b334-1db7-4454-9470-d81387e3839f" providerId="AD" clId="Web-{8E557E25-1E0C-E076-AD43-0633935C832B}" dt="2025-02-20T05:00:26.942" v="421"/>
          <ac:spMkLst>
            <pc:docMk/>
            <pc:sldMk cId="1845450804" sldId="327"/>
            <ac:spMk id="39" creationId="{D64ED1AB-C5BF-79D4-3B5F-C307B4C1A804}"/>
          </ac:spMkLst>
        </pc:spChg>
        <pc:spChg chg="add mod">
          <ac:chgData name="Vachas Ketan Shah" userId="S::vachas.shah@accionlabs.com::10b1b334-1db7-4454-9470-d81387e3839f" providerId="AD" clId="Web-{8E557E25-1E0C-E076-AD43-0633935C832B}" dt="2025-02-20T05:00:26.942" v="422"/>
          <ac:spMkLst>
            <pc:docMk/>
            <pc:sldMk cId="1845450804" sldId="327"/>
            <ac:spMk id="50" creationId="{D2542A4F-4E8F-718A-2E3A-3BA13FC1958F}"/>
          </ac:spMkLst>
        </pc:spChg>
        <pc:spChg chg="add mod">
          <ac:chgData name="Vachas Ketan Shah" userId="S::vachas.shah@accionlabs.com::10b1b334-1db7-4454-9470-d81387e3839f" providerId="AD" clId="Web-{8E557E25-1E0C-E076-AD43-0633935C832B}" dt="2025-02-20T05:00:27.051" v="423"/>
          <ac:spMkLst>
            <pc:docMk/>
            <pc:sldMk cId="1845450804" sldId="327"/>
            <ac:spMk id="51" creationId="{A0392DA7-7A78-20FF-11C0-5FB3F9313849}"/>
          </ac:spMkLst>
        </pc:spChg>
        <pc:spChg chg="add mod ord">
          <ac:chgData name="Vachas Ketan Shah" userId="S::vachas.shah@accionlabs.com::10b1b334-1db7-4454-9470-d81387e3839f" providerId="AD" clId="Web-{8E557E25-1E0C-E076-AD43-0633935C832B}" dt="2025-02-20T05:00:26.942" v="417"/>
          <ac:spMkLst>
            <pc:docMk/>
            <pc:sldMk cId="1845450804" sldId="327"/>
            <ac:spMk id="52" creationId="{1660818A-F112-E01D-0A4D-27BF26598617}"/>
          </ac:spMkLst>
        </pc:spChg>
        <pc:spChg chg="add mod">
          <ac:chgData name="Vachas Ketan Shah" userId="S::vachas.shah@accionlabs.com::10b1b334-1db7-4454-9470-d81387e3839f" providerId="AD" clId="Web-{8E557E25-1E0C-E076-AD43-0633935C832B}" dt="2025-02-20T06:05:44.761" v="735" actId="1076"/>
          <ac:spMkLst>
            <pc:docMk/>
            <pc:sldMk cId="1845450804" sldId="327"/>
            <ac:spMk id="73" creationId="{0118EAC2-B6AB-4621-9357-D353793781E1}"/>
          </ac:spMkLst>
        </pc:spChg>
        <pc:spChg chg="add mod ord">
          <ac:chgData name="Vachas Ketan Shah" userId="S::vachas.shah@accionlabs.com::10b1b334-1db7-4454-9470-d81387e3839f" providerId="AD" clId="Web-{8E557E25-1E0C-E076-AD43-0633935C832B}" dt="2025-02-20T06:11:35.673" v="787"/>
          <ac:spMkLst>
            <pc:docMk/>
            <pc:sldMk cId="1845450804" sldId="327"/>
            <ac:spMk id="90" creationId="{40869DCE-6281-2A42-B994-8FED3929D1BA}"/>
          </ac:spMkLst>
        </pc:spChg>
        <pc:spChg chg="add mod">
          <ac:chgData name="Vachas Ketan Shah" userId="S::vachas.shah@accionlabs.com::10b1b334-1db7-4454-9470-d81387e3839f" providerId="AD" clId="Web-{8E557E25-1E0C-E076-AD43-0633935C832B}" dt="2025-02-20T06:08:34.983" v="761" actId="1076"/>
          <ac:spMkLst>
            <pc:docMk/>
            <pc:sldMk cId="1845450804" sldId="327"/>
            <ac:spMk id="160" creationId="{35105A81-C65B-32EE-FEFB-03EDCE55E40D}"/>
          </ac:spMkLst>
        </pc:spChg>
        <pc:grpChg chg="add del mod">
          <ac:chgData name="Vachas Ketan Shah" userId="S::vachas.shah@accionlabs.com::10b1b334-1db7-4454-9470-d81387e3839f" providerId="AD" clId="Web-{8E557E25-1E0C-E076-AD43-0633935C832B}" dt="2025-02-20T04:42:57.457" v="175"/>
          <ac:grpSpMkLst>
            <pc:docMk/>
            <pc:sldMk cId="1845450804" sldId="327"/>
            <ac:grpSpMk id="9" creationId="{9BA20D97-92CD-097A-1683-206847816070}"/>
          </ac:grpSpMkLst>
        </pc:grpChg>
        <pc:grpChg chg="add mod">
          <ac:chgData name="Vachas Ketan Shah" userId="S::vachas.shah@accionlabs.com::10b1b334-1db7-4454-9470-d81387e3839f" providerId="AD" clId="Web-{8E557E25-1E0C-E076-AD43-0633935C832B}" dt="2025-02-20T05:53:39.999" v="574" actId="1076"/>
          <ac:grpSpMkLst>
            <pc:docMk/>
            <pc:sldMk cId="1845450804" sldId="327"/>
            <ac:grpSpMk id="12" creationId="{539BECD1-AD2F-59B8-F7AF-FCE369138948}"/>
          </ac:grpSpMkLst>
        </pc:grpChg>
        <pc:grpChg chg="add del mod">
          <ac:chgData name="Vachas Ketan Shah" userId="S::vachas.shah@accionlabs.com::10b1b334-1db7-4454-9470-d81387e3839f" providerId="AD" clId="Web-{8E557E25-1E0C-E076-AD43-0633935C832B}" dt="2025-02-20T04:52:18.294" v="345"/>
          <ac:grpSpMkLst>
            <pc:docMk/>
            <pc:sldMk cId="1845450804" sldId="327"/>
            <ac:grpSpMk id="15" creationId="{229B0BDB-42EF-EA9F-329B-909B9C1392F5}"/>
          </ac:grpSpMkLst>
        </pc:grpChg>
        <pc:grpChg chg="add mod">
          <ac:chgData name="Vachas Ketan Shah" userId="S::vachas.shah@accionlabs.com::10b1b334-1db7-4454-9470-d81387e3839f" providerId="AD" clId="Web-{8E557E25-1E0C-E076-AD43-0633935C832B}" dt="2025-02-20T05:55:07.907" v="580" actId="1076"/>
          <ac:grpSpMkLst>
            <pc:docMk/>
            <pc:sldMk cId="1845450804" sldId="327"/>
            <ac:grpSpMk id="21" creationId="{96A968BB-C743-7C82-F279-C4E4A1806165}"/>
          </ac:grpSpMkLst>
        </pc:grpChg>
        <pc:grpChg chg="add mod">
          <ac:chgData name="Vachas Ketan Shah" userId="S::vachas.shah@accionlabs.com::10b1b334-1db7-4454-9470-d81387e3839f" providerId="AD" clId="Web-{8E557E25-1E0C-E076-AD43-0633935C832B}" dt="2025-02-20T06:01:29.788" v="640" actId="1076"/>
          <ac:grpSpMkLst>
            <pc:docMk/>
            <pc:sldMk cId="1845450804" sldId="327"/>
            <ac:grpSpMk id="25" creationId="{CC3527C9-78B7-581C-4905-465961EADAD7}"/>
          </ac:grpSpMkLst>
        </pc:grpChg>
        <pc:grpChg chg="add del mod">
          <ac:chgData name="Vachas Ketan Shah" userId="S::vachas.shah@accionlabs.com::10b1b334-1db7-4454-9470-d81387e3839f" providerId="AD" clId="Web-{8E557E25-1E0C-E076-AD43-0633935C832B}" dt="2025-02-20T05:37:09.545" v="433"/>
          <ac:grpSpMkLst>
            <pc:docMk/>
            <pc:sldMk cId="1845450804" sldId="327"/>
            <ac:grpSpMk id="53" creationId="{106AC27B-1A24-9E4B-6AB3-42916BC9EE5F}"/>
          </ac:grpSpMkLst>
        </pc:grpChg>
        <pc:grpChg chg="add del mod">
          <ac:chgData name="Vachas Ketan Shah" userId="S::vachas.shah@accionlabs.com::10b1b334-1db7-4454-9470-d81387e3839f" providerId="AD" clId="Web-{8E557E25-1E0C-E076-AD43-0633935C832B}" dt="2025-02-20T06:06:10.949" v="738"/>
          <ac:grpSpMkLst>
            <pc:docMk/>
            <pc:sldMk cId="1845450804" sldId="327"/>
            <ac:grpSpMk id="77" creationId="{64AD7CB0-974A-3E19-E85B-28D81C45903A}"/>
          </ac:grpSpMkLst>
        </pc:grpChg>
        <pc:grpChg chg="add mod">
          <ac:chgData name="Vachas Ketan Shah" userId="S::vachas.shah@accionlabs.com::10b1b334-1db7-4454-9470-d81387e3839f" providerId="AD" clId="Web-{8E557E25-1E0C-E076-AD43-0633935C832B}" dt="2025-02-20T06:13:20.097" v="797" actId="14100"/>
          <ac:grpSpMkLst>
            <pc:docMk/>
            <pc:sldMk cId="1845450804" sldId="327"/>
            <ac:grpSpMk id="178" creationId="{CDBF7E48-B00D-F8F2-C89B-0781839EAF68}"/>
          </ac:grpSpMkLst>
        </pc:grpChg>
        <pc:graphicFrameChg chg="mod ord modGraphic">
          <ac:chgData name="Vachas Ketan Shah" userId="S::vachas.shah@accionlabs.com::10b1b334-1db7-4454-9470-d81387e3839f" providerId="AD" clId="Web-{8E557E25-1E0C-E076-AD43-0633935C832B}" dt="2025-02-20T06:10:32.656" v="778" actId="1076"/>
          <ac:graphicFrameMkLst>
            <pc:docMk/>
            <pc:sldMk cId="1845450804" sldId="327"/>
            <ac:graphicFrameMk id="24" creationId="{9427557F-DC44-48E7-271D-6B5A324457CA}"/>
          </ac:graphicFrameMkLst>
        </pc:graphicFrameChg>
        <pc:graphicFrameChg chg="del topLvl">
          <ac:chgData name="Vachas Ketan Shah" userId="S::vachas.shah@accionlabs.com::10b1b334-1db7-4454-9470-d81387e3839f" providerId="AD" clId="Web-{8E557E25-1E0C-E076-AD43-0633935C832B}" dt="2025-02-20T06:06:10.949" v="738"/>
          <ac:graphicFrameMkLst>
            <pc:docMk/>
            <pc:sldMk cId="1845450804" sldId="327"/>
            <ac:graphicFrameMk id="75" creationId="{1C352149-6F3F-AB52-9BA8-515556F36801}"/>
          </ac:graphicFrameMkLst>
        </pc:graphicFrameChg>
        <pc:graphicFrameChg chg="del mod topLvl modGraphic">
          <ac:chgData name="Vachas Ketan Shah" userId="S::vachas.shah@accionlabs.com::10b1b334-1db7-4454-9470-d81387e3839f" providerId="AD" clId="Web-{8E557E25-1E0C-E076-AD43-0633935C832B}" dt="2025-02-20T06:06:37.965" v="741"/>
          <ac:graphicFrameMkLst>
            <pc:docMk/>
            <pc:sldMk cId="1845450804" sldId="327"/>
            <ac:graphicFrameMk id="76" creationId="{BAD75634-4E66-FABC-0F77-2A720DC44A34}"/>
          </ac:graphicFrameMkLst>
        </pc:graphicFrameChg>
      </pc:sldChg>
    </pc:docChg>
  </pc:docChgLst>
  <pc:docChgLst>
    <pc:chgData name="Vachas Ketan Shah" userId="S::vachas.shah@accionlabs.com::10b1b334-1db7-4454-9470-d81387e3839f" providerId="AD" clId="Web-{36D72FB4-6737-90C8-1FF8-C662852C2CDA}"/>
    <pc:docChg chg="modSld">
      <pc:chgData name="Vachas Ketan Shah" userId="S::vachas.shah@accionlabs.com::10b1b334-1db7-4454-9470-d81387e3839f" providerId="AD" clId="Web-{36D72FB4-6737-90C8-1FF8-C662852C2CDA}" dt="2025-02-20T04:20:40.125" v="6"/>
      <pc:docMkLst>
        <pc:docMk/>
      </pc:docMkLst>
      <pc:sldChg chg="addSp delSp modSp">
        <pc:chgData name="Vachas Ketan Shah" userId="S::vachas.shah@accionlabs.com::10b1b334-1db7-4454-9470-d81387e3839f" providerId="AD" clId="Web-{36D72FB4-6737-90C8-1FF8-C662852C2CDA}" dt="2025-02-20T04:20:40.125" v="6"/>
        <pc:sldMkLst>
          <pc:docMk/>
          <pc:sldMk cId="1845450804" sldId="327"/>
        </pc:sldMkLst>
        <pc:spChg chg="add">
          <ac:chgData name="Vachas Ketan Shah" userId="S::vachas.shah@accionlabs.com::10b1b334-1db7-4454-9470-d81387e3839f" providerId="AD" clId="Web-{36D72FB4-6737-90C8-1FF8-C662852C2CDA}" dt="2025-02-20T04:20:40.125" v="6"/>
          <ac:spMkLst>
            <pc:docMk/>
            <pc:sldMk cId="1845450804" sldId="327"/>
            <ac:spMk id="3" creationId="{0598C103-696F-B69C-A943-96E0B734A379}"/>
          </ac:spMkLst>
        </pc:spChg>
        <pc:spChg chg="mod">
          <ac:chgData name="Vachas Ketan Shah" userId="S::vachas.shah@accionlabs.com::10b1b334-1db7-4454-9470-d81387e3839f" providerId="AD" clId="Web-{36D72FB4-6737-90C8-1FF8-C662852C2CDA}" dt="2025-02-20T04:20:40.063" v="4" actId="14100"/>
          <ac:spMkLst>
            <pc:docMk/>
            <pc:sldMk cId="1845450804" sldId="327"/>
            <ac:spMk id="6" creationId="{5F44B5AC-4D6E-64E7-9A4C-0BAA6EAFCF9C}"/>
          </ac:spMkLst>
        </pc:spChg>
        <pc:spChg chg="del mod">
          <ac:chgData name="Vachas Ketan Shah" userId="S::vachas.shah@accionlabs.com::10b1b334-1db7-4454-9470-d81387e3839f" providerId="AD" clId="Web-{36D72FB4-6737-90C8-1FF8-C662852C2CDA}" dt="2025-02-20T04:20:40.078" v="5"/>
          <ac:spMkLst>
            <pc:docMk/>
            <pc:sldMk cId="1845450804" sldId="327"/>
            <ac:spMk id="7" creationId="{8238AFC7-F666-299E-9E3A-0E6870391AC4}"/>
          </ac:spMkLst>
        </pc:spChg>
      </pc:sldChg>
    </pc:docChg>
  </pc:docChgLst>
  <pc:docChgLst>
    <pc:chgData name="Vachas Ketan Shah" userId="S::vachas.shah@accionlabs.com::10b1b334-1db7-4454-9470-d81387e3839f" providerId="AD" clId="Web-{CE9E25AB-7300-08ED-D03E-9993CE1354DF}"/>
    <pc:docChg chg="addSld modSld">
      <pc:chgData name="Vachas Ketan Shah" userId="S::vachas.shah@accionlabs.com::10b1b334-1db7-4454-9470-d81387e3839f" providerId="AD" clId="Web-{CE9E25AB-7300-08ED-D03E-9993CE1354DF}" dt="2025-02-19T07:57:10.576" v="28" actId="1076"/>
      <pc:docMkLst>
        <pc:docMk/>
      </pc:docMkLst>
      <pc:sldChg chg="addSp delSp modSp new">
        <pc:chgData name="Vachas Ketan Shah" userId="S::vachas.shah@accionlabs.com::10b1b334-1db7-4454-9470-d81387e3839f" providerId="AD" clId="Web-{CE9E25AB-7300-08ED-D03E-9993CE1354DF}" dt="2025-02-19T07:57:10.576" v="28" actId="1076"/>
        <pc:sldMkLst>
          <pc:docMk/>
          <pc:sldMk cId="1845450804" sldId="327"/>
        </pc:sldMkLst>
        <pc:spChg chg="del">
          <ac:chgData name="Vachas Ketan Shah" userId="S::vachas.shah@accionlabs.com::10b1b334-1db7-4454-9470-d81387e3839f" providerId="AD" clId="Web-{CE9E25AB-7300-08ED-D03E-9993CE1354DF}" dt="2025-02-19T07:52:31.182" v="6"/>
          <ac:spMkLst>
            <pc:docMk/>
            <pc:sldMk cId="1845450804" sldId="327"/>
            <ac:spMk id="3" creationId="{36250E80-AAC0-4F84-3625-A0E8858D685A}"/>
          </ac:spMkLst>
        </pc:spChg>
        <pc:spChg chg="add mod">
          <ac:chgData name="Vachas Ketan Shah" userId="S::vachas.shah@accionlabs.com::10b1b334-1db7-4454-9470-d81387e3839f" providerId="AD" clId="Web-{CE9E25AB-7300-08ED-D03E-9993CE1354DF}" dt="2025-02-19T07:56:50.716" v="25" actId="14100"/>
          <ac:spMkLst>
            <pc:docMk/>
            <pc:sldMk cId="1845450804" sldId="327"/>
            <ac:spMk id="5" creationId="{15BCFED7-9FD5-9CC8-6153-C1ABE9C1039C}"/>
          </ac:spMkLst>
        </pc:spChg>
        <pc:spChg chg="add mod">
          <ac:chgData name="Vachas Ketan Shah" userId="S::vachas.shah@accionlabs.com::10b1b334-1db7-4454-9470-d81387e3839f" providerId="AD" clId="Web-{CE9E25AB-7300-08ED-D03E-9993CE1354DF}" dt="2025-02-19T07:57:10.576" v="28" actId="1076"/>
          <ac:spMkLst>
            <pc:docMk/>
            <pc:sldMk cId="1845450804" sldId="327"/>
            <ac:spMk id="6" creationId="{5F44B5AC-4D6E-64E7-9A4C-0BAA6EAFCF9C}"/>
          </ac:spMkLst>
        </pc:spChg>
        <pc:spChg chg="add mod">
          <ac:chgData name="Vachas Ketan Shah" userId="S::vachas.shah@accionlabs.com::10b1b334-1db7-4454-9470-d81387e3839f" providerId="AD" clId="Web-{CE9E25AB-7300-08ED-D03E-9993CE1354DF}" dt="2025-02-19T07:56:51.294" v="26" actId="14100"/>
          <ac:spMkLst>
            <pc:docMk/>
            <pc:sldMk cId="1845450804" sldId="327"/>
            <ac:spMk id="7" creationId="{8238AFC7-F666-299E-9E3A-0E6870391AC4}"/>
          </ac:spMkLst>
        </pc:spChg>
      </pc:sldChg>
    </pc:docChg>
  </pc:docChgLst>
  <pc:docChgLst>
    <pc:chgData name="Vachas Ketan Shah" userId="S::vachas.shah@accionlabs.com::10b1b334-1db7-4454-9470-d81387e3839f" providerId="AD" clId="Web-{00A3CC48-19CA-DFAE-FF75-A1D6371D698E}"/>
    <pc:docChg chg="addSld modSld">
      <pc:chgData name="Vachas Ketan Shah" userId="S::vachas.shah@accionlabs.com::10b1b334-1db7-4454-9470-d81387e3839f" providerId="AD" clId="Web-{00A3CC48-19CA-DFAE-FF75-A1D6371D698E}" dt="2025-02-18T20:42:14.355" v="929" actId="1076"/>
      <pc:docMkLst>
        <pc:docMk/>
      </pc:docMkLst>
      <pc:sldChg chg="modSp">
        <pc:chgData name="Vachas Ketan Shah" userId="S::vachas.shah@accionlabs.com::10b1b334-1db7-4454-9470-d81387e3839f" providerId="AD" clId="Web-{00A3CC48-19CA-DFAE-FF75-A1D6371D698E}" dt="2025-02-17T18:39:12.126" v="249"/>
        <pc:sldMkLst>
          <pc:docMk/>
          <pc:sldMk cId="1516999600" sldId="305"/>
        </pc:sldMkLst>
        <pc:spChg chg="mod">
          <ac:chgData name="Vachas Ketan Shah" userId="S::vachas.shah@accionlabs.com::10b1b334-1db7-4454-9470-d81387e3839f" providerId="AD" clId="Web-{00A3CC48-19CA-DFAE-FF75-A1D6371D698E}" dt="2025-02-17T18:39:12.126" v="249"/>
          <ac:spMkLst>
            <pc:docMk/>
            <pc:sldMk cId="1516999600" sldId="305"/>
            <ac:spMk id="7" creationId="{EE882358-2BCB-3369-C7C7-196F1131BDB8}"/>
          </ac:spMkLst>
        </pc:spChg>
      </pc:sldChg>
      <pc:sldChg chg="addSp delSp modSp">
        <pc:chgData name="Vachas Ketan Shah" userId="S::vachas.shah@accionlabs.com::10b1b334-1db7-4454-9470-d81387e3839f" providerId="AD" clId="Web-{00A3CC48-19CA-DFAE-FF75-A1D6371D698E}" dt="2025-02-18T20:42:14.355" v="929" actId="1076"/>
        <pc:sldMkLst>
          <pc:docMk/>
          <pc:sldMk cId="4132634631" sldId="306"/>
        </pc:sldMkLst>
        <pc:spChg chg="del">
          <ac:chgData name="Vachas Ketan Shah" userId="S::vachas.shah@accionlabs.com::10b1b334-1db7-4454-9470-d81387e3839f" providerId="AD" clId="Web-{00A3CC48-19CA-DFAE-FF75-A1D6371D698E}" dt="2025-02-18T20:02:11.286" v="432"/>
          <ac:spMkLst>
            <pc:docMk/>
            <pc:sldMk cId="4132634631" sldId="306"/>
            <ac:spMk id="4" creationId="{58FEA6BC-F3A8-6DDC-F1F8-6348F54E8BE2}"/>
          </ac:spMkLst>
        </pc:spChg>
        <pc:grpChg chg="add mod">
          <ac:chgData name="Vachas Ketan Shah" userId="S::vachas.shah@accionlabs.com::10b1b334-1db7-4454-9470-d81387e3839f" providerId="AD" clId="Web-{00A3CC48-19CA-DFAE-FF75-A1D6371D698E}" dt="2025-02-18T20:42:11.230" v="928" actId="1076"/>
          <ac:grpSpMkLst>
            <pc:docMk/>
            <pc:sldMk cId="4132634631" sldId="306"/>
            <ac:grpSpMk id="715" creationId="{24B4209B-91C8-7CE1-4CA7-4B61EE839126}"/>
          </ac:grpSpMkLst>
        </pc:grpChg>
        <pc:grpChg chg="add mod">
          <ac:chgData name="Vachas Ketan Shah" userId="S::vachas.shah@accionlabs.com::10b1b334-1db7-4454-9470-d81387e3839f" providerId="AD" clId="Web-{00A3CC48-19CA-DFAE-FF75-A1D6371D698E}" dt="2025-02-18T20:42:00.605" v="925" actId="1076"/>
          <ac:grpSpMkLst>
            <pc:docMk/>
            <pc:sldMk cId="4132634631" sldId="306"/>
            <ac:grpSpMk id="1220" creationId="{5F45CE92-708C-DC6A-D1AB-549727B048B9}"/>
          </ac:grpSpMkLst>
        </pc:grpChg>
        <pc:graphicFrameChg chg="add del mod modGraphic">
          <ac:chgData name="Vachas Ketan Shah" userId="S::vachas.shah@accionlabs.com::10b1b334-1db7-4454-9470-d81387e3839f" providerId="AD" clId="Web-{00A3CC48-19CA-DFAE-FF75-A1D6371D698E}" dt="2025-02-18T20:11:38.704" v="543"/>
          <ac:graphicFrameMkLst>
            <pc:docMk/>
            <pc:sldMk cId="4132634631" sldId="306"/>
            <ac:graphicFrameMk id="2" creationId="{2B2E4A29-2A2B-1E1D-FA6D-7D6FEA8F263B}"/>
          </ac:graphicFrameMkLst>
        </pc:graphicFrameChg>
        <pc:graphicFrameChg chg="del mod modGraphic">
          <ac:chgData name="Vachas Ketan Shah" userId="S::vachas.shah@accionlabs.com::10b1b334-1db7-4454-9470-d81387e3839f" providerId="AD" clId="Web-{00A3CC48-19CA-DFAE-FF75-A1D6371D698E}" dt="2025-02-18T20:35:12.003" v="877"/>
          <ac:graphicFrameMkLst>
            <pc:docMk/>
            <pc:sldMk cId="4132634631" sldId="306"/>
            <ac:graphicFrameMk id="15" creationId="{D3DCD688-B705-5D6F-0A17-28C1DFB6069E}"/>
          </ac:graphicFrameMkLst>
        </pc:graphicFrameChg>
        <pc:graphicFrameChg chg="add mod modGraphic">
          <ac:chgData name="Vachas Ketan Shah" userId="S::vachas.shah@accionlabs.com::10b1b334-1db7-4454-9470-d81387e3839f" providerId="AD" clId="Web-{00A3CC48-19CA-DFAE-FF75-A1D6371D698E}" dt="2025-02-18T20:40:51.947" v="917"/>
          <ac:graphicFrameMkLst>
            <pc:docMk/>
            <pc:sldMk cId="4132634631" sldId="306"/>
            <ac:graphicFrameMk id="40" creationId="{BF404637-7FD5-69E6-0A24-1EC2C49482A3}"/>
          </ac:graphicFrameMkLst>
        </pc:graphicFrameChg>
        <pc:graphicFrameChg chg="add mod modGraphic">
          <ac:chgData name="Vachas Ketan Shah" userId="S::vachas.shah@accionlabs.com::10b1b334-1db7-4454-9470-d81387e3839f" providerId="AD" clId="Web-{00A3CC48-19CA-DFAE-FF75-A1D6371D698E}" dt="2025-02-18T20:41:12.948" v="920"/>
          <ac:graphicFrameMkLst>
            <pc:docMk/>
            <pc:sldMk cId="4132634631" sldId="306"/>
            <ac:graphicFrameMk id="259" creationId="{CE6D5E3F-8783-F563-FFC7-45E280FE5196}"/>
          </ac:graphicFrameMkLst>
        </pc:graphicFrameChg>
        <pc:graphicFrameChg chg="add mod modGraphic">
          <ac:chgData name="Vachas Ketan Shah" userId="S::vachas.shah@accionlabs.com::10b1b334-1db7-4454-9470-d81387e3839f" providerId="AD" clId="Web-{00A3CC48-19CA-DFAE-FF75-A1D6371D698E}" dt="2025-02-18T20:40:38.635" v="916"/>
          <ac:graphicFrameMkLst>
            <pc:docMk/>
            <pc:sldMk cId="4132634631" sldId="306"/>
            <ac:graphicFrameMk id="304" creationId="{04CCB1DD-D6D7-2CD9-E201-8B9CC2DEC1B4}"/>
          </ac:graphicFrameMkLst>
        </pc:graphicFrameChg>
        <pc:graphicFrameChg chg="add mod modGraphic">
          <ac:chgData name="Vachas Ketan Shah" userId="S::vachas.shah@accionlabs.com::10b1b334-1db7-4454-9470-d81387e3839f" providerId="AD" clId="Web-{00A3CC48-19CA-DFAE-FF75-A1D6371D698E}" dt="2025-02-18T20:42:14.355" v="929" actId="1076"/>
          <ac:graphicFrameMkLst>
            <pc:docMk/>
            <pc:sldMk cId="4132634631" sldId="306"/>
            <ac:graphicFrameMk id="604" creationId="{09C95145-C171-82FC-EAE0-FC705FDA4407}"/>
          </ac:graphicFrameMkLst>
        </pc:graphicFrameChg>
        <pc:graphicFrameChg chg="add mod modGraphic">
          <ac:chgData name="Vachas Ketan Shah" userId="S::vachas.shah@accionlabs.com::10b1b334-1db7-4454-9470-d81387e3839f" providerId="AD" clId="Web-{00A3CC48-19CA-DFAE-FF75-A1D6371D698E}" dt="2025-02-18T20:40:29.525" v="915"/>
          <ac:graphicFrameMkLst>
            <pc:docMk/>
            <pc:sldMk cId="4132634631" sldId="306"/>
            <ac:graphicFrameMk id="615" creationId="{D285B7C2-8247-D233-B3B9-2897A8F15E9C}"/>
          </ac:graphicFrameMkLst>
        </pc:graphicFrameChg>
        <pc:graphicFrameChg chg="add mod modGraphic">
          <ac:chgData name="Vachas Ketan Shah" userId="S::vachas.shah@accionlabs.com::10b1b334-1db7-4454-9470-d81387e3839f" providerId="AD" clId="Web-{00A3CC48-19CA-DFAE-FF75-A1D6371D698E}" dt="2025-02-18T20:42:00.745" v="926" actId="1076"/>
          <ac:graphicFrameMkLst>
            <pc:docMk/>
            <pc:sldMk cId="4132634631" sldId="306"/>
            <ac:graphicFrameMk id="736" creationId="{90CD103E-0704-FEFB-515C-18BE05EA9716}"/>
          </ac:graphicFrameMkLst>
        </pc:graphicFrameChg>
        <pc:graphicFrameChg chg="add mod modGraphic">
          <ac:chgData name="Vachas Ketan Shah" userId="S::vachas.shah@accionlabs.com::10b1b334-1db7-4454-9470-d81387e3839f" providerId="AD" clId="Web-{00A3CC48-19CA-DFAE-FF75-A1D6371D698E}" dt="2025-02-18T20:40:20.759" v="914"/>
          <ac:graphicFrameMkLst>
            <pc:docMk/>
            <pc:sldMk cId="4132634631" sldId="306"/>
            <ac:graphicFrameMk id="900" creationId="{1DD21363-D61A-17A5-A0E8-52E963028EC9}"/>
          </ac:graphicFrameMkLst>
        </pc:graphicFrameChg>
        <pc:graphicFrameChg chg="add mod modGraphic">
          <ac:chgData name="Vachas Ketan Shah" userId="S::vachas.shah@accionlabs.com::10b1b334-1db7-4454-9470-d81387e3839f" providerId="AD" clId="Web-{00A3CC48-19CA-DFAE-FF75-A1D6371D698E}" dt="2025-02-18T20:34:53.659" v="875" actId="1076"/>
          <ac:graphicFrameMkLst>
            <pc:docMk/>
            <pc:sldMk cId="4132634631" sldId="306"/>
            <ac:graphicFrameMk id="1163" creationId="{5751ECCF-456E-1766-E782-1CA9D1EB7507}"/>
          </ac:graphicFrameMkLst>
        </pc:graphicFrameChg>
      </pc:sldChg>
      <pc:sldChg chg="modSp">
        <pc:chgData name="Vachas Ketan Shah" userId="S::vachas.shah@accionlabs.com::10b1b334-1db7-4454-9470-d81387e3839f" providerId="AD" clId="Web-{00A3CC48-19CA-DFAE-FF75-A1D6371D698E}" dt="2025-02-17T18:39:00.814" v="248"/>
        <pc:sldMkLst>
          <pc:docMk/>
          <pc:sldMk cId="3121793808" sldId="319"/>
        </pc:sldMkLst>
        <pc:spChg chg="mod">
          <ac:chgData name="Vachas Ketan Shah" userId="S::vachas.shah@accionlabs.com::10b1b334-1db7-4454-9470-d81387e3839f" providerId="AD" clId="Web-{00A3CC48-19CA-DFAE-FF75-A1D6371D698E}" dt="2025-02-17T18:39:00.814" v="248"/>
          <ac:spMkLst>
            <pc:docMk/>
            <pc:sldMk cId="3121793808" sldId="319"/>
            <ac:spMk id="7" creationId="{713F3926-3A45-8BA1-F81F-6BEF36060495}"/>
          </ac:spMkLst>
        </pc:spChg>
      </pc:sldChg>
      <pc:sldChg chg="modSp">
        <pc:chgData name="Vachas Ketan Shah" userId="S::vachas.shah@accionlabs.com::10b1b334-1db7-4454-9470-d81387e3839f" providerId="AD" clId="Web-{00A3CC48-19CA-DFAE-FF75-A1D6371D698E}" dt="2025-02-17T18:38:50.704" v="247"/>
        <pc:sldMkLst>
          <pc:docMk/>
          <pc:sldMk cId="1506261339" sldId="320"/>
        </pc:sldMkLst>
        <pc:spChg chg="mod">
          <ac:chgData name="Vachas Ketan Shah" userId="S::vachas.shah@accionlabs.com::10b1b334-1db7-4454-9470-d81387e3839f" providerId="AD" clId="Web-{00A3CC48-19CA-DFAE-FF75-A1D6371D698E}" dt="2025-02-17T18:38:50.704" v="247"/>
          <ac:spMkLst>
            <pc:docMk/>
            <pc:sldMk cId="1506261339" sldId="320"/>
            <ac:spMk id="8" creationId="{59639BD7-D761-8139-79E7-C118E7EF76F4}"/>
          </ac:spMkLst>
        </pc:spChg>
      </pc:sldChg>
      <pc:sldChg chg="addSp delSp modSp new">
        <pc:chgData name="Vachas Ketan Shah" userId="S::vachas.shah@accionlabs.com::10b1b334-1db7-4454-9470-d81387e3839f" providerId="AD" clId="Web-{00A3CC48-19CA-DFAE-FF75-A1D6371D698E}" dt="2025-02-17T18:36:59.062" v="245"/>
        <pc:sldMkLst>
          <pc:docMk/>
          <pc:sldMk cId="4009240959" sldId="326"/>
        </pc:sldMkLst>
        <pc:spChg chg="mod">
          <ac:chgData name="Vachas Ketan Shah" userId="S::vachas.shah@accionlabs.com::10b1b334-1db7-4454-9470-d81387e3839f" providerId="AD" clId="Web-{00A3CC48-19CA-DFAE-FF75-A1D6371D698E}" dt="2025-02-17T18:36:00.420" v="238" actId="1076"/>
          <ac:spMkLst>
            <pc:docMk/>
            <pc:sldMk cId="4009240959" sldId="326"/>
            <ac:spMk id="2" creationId="{4F6903EE-D9DC-D1A2-D7F0-524BBB163AA8}"/>
          </ac:spMkLst>
        </pc:spChg>
        <pc:spChg chg="del">
          <ac:chgData name="Vachas Ketan Shah" userId="S::vachas.shah@accionlabs.com::10b1b334-1db7-4454-9470-d81387e3839f" providerId="AD" clId="Web-{00A3CC48-19CA-DFAE-FF75-A1D6371D698E}" dt="2025-02-17T18:20:57.141" v="1"/>
          <ac:spMkLst>
            <pc:docMk/>
            <pc:sldMk cId="4009240959" sldId="326"/>
            <ac:spMk id="3" creationId="{DA577BA2-8A2D-699E-6E8C-060AA09A7313}"/>
          </ac:spMkLst>
        </pc:spChg>
        <pc:spChg chg="mod">
          <ac:chgData name="Vachas Ketan Shah" userId="S::vachas.shah@accionlabs.com::10b1b334-1db7-4454-9470-d81387e3839f" providerId="AD" clId="Web-{00A3CC48-19CA-DFAE-FF75-A1D6371D698E}" dt="2025-02-17T18:36:06.155" v="239" actId="1076"/>
          <ac:spMkLst>
            <pc:docMk/>
            <pc:sldMk cId="4009240959" sldId="326"/>
            <ac:spMk id="4" creationId="{F172E396-C29B-CBAA-9721-73A85904F8B4}"/>
          </ac:spMkLst>
        </pc:spChg>
        <pc:spChg chg="add del mod">
          <ac:chgData name="Vachas Ketan Shah" userId="S::vachas.shah@accionlabs.com::10b1b334-1db7-4454-9470-d81387e3839f" providerId="AD" clId="Web-{00A3CC48-19CA-DFAE-FF75-A1D6371D698E}" dt="2025-02-17T18:35:18.482" v="231"/>
          <ac:spMkLst>
            <pc:docMk/>
            <pc:sldMk cId="4009240959" sldId="326"/>
            <ac:spMk id="10" creationId="{47A8485D-B63D-40E8-6659-ED3A2BBB5835}"/>
          </ac:spMkLst>
        </pc:spChg>
        <pc:graphicFrameChg chg="add mod modGraphic">
          <ac:chgData name="Vachas Ketan Shah" userId="S::vachas.shah@accionlabs.com::10b1b334-1db7-4454-9470-d81387e3839f" providerId="AD" clId="Web-{00A3CC48-19CA-DFAE-FF75-A1D6371D698E}" dt="2025-02-17T18:36:59.062" v="245"/>
          <ac:graphicFrameMkLst>
            <pc:docMk/>
            <pc:sldMk cId="4009240959" sldId="326"/>
            <ac:graphicFrameMk id="8" creationId="{005ECA2B-7E8D-D57A-282D-E3995D8C865C}"/>
          </ac:graphicFrameMkLst>
        </pc:graphicFrameChg>
        <pc:picChg chg="add del mod ord">
          <ac:chgData name="Vachas Ketan Shah" userId="S::vachas.shah@accionlabs.com::10b1b334-1db7-4454-9470-d81387e3839f" providerId="AD" clId="Web-{00A3CC48-19CA-DFAE-FF75-A1D6371D698E}" dt="2025-02-17T18:34:58.451" v="230"/>
          <ac:picMkLst>
            <pc:docMk/>
            <pc:sldMk cId="4009240959" sldId="326"/>
            <ac:picMk id="6" creationId="{1110F849-608F-42EE-C030-B5F8F35D51CC}"/>
          </ac:picMkLst>
        </pc:picChg>
        <pc:picChg chg="add mod ord">
          <ac:chgData name="Vachas Ketan Shah" userId="S::vachas.shah@accionlabs.com::10b1b334-1db7-4454-9470-d81387e3839f" providerId="AD" clId="Web-{00A3CC48-19CA-DFAE-FF75-A1D6371D698E}" dt="2025-02-17T18:36:33.093" v="244"/>
          <ac:picMkLst>
            <pc:docMk/>
            <pc:sldMk cId="4009240959" sldId="326"/>
            <ac:picMk id="11" creationId="{806B5668-1865-1BB8-B1D0-77373FA44B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83B43C-2FE1-4F0A-89B0-957AC7AABB2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A21E8996-A768-43F1-A1E2-1AFD9AC9044F}">
      <dgm:prSet phldrT="[Text]" phldr="0"/>
      <dgm:spPr/>
      <dgm:t>
        <a:bodyPr/>
        <a:lstStyle/>
        <a:p>
          <a:pPr rtl="0"/>
          <a:r>
            <a:rPr lang="en-US">
              <a:latin typeface="Roboto"/>
              <a:ea typeface="Roboto"/>
              <a:cs typeface="Roboto"/>
            </a:rPr>
            <a:t>Reinforcement Learning</a:t>
          </a:r>
          <a:br>
            <a:rPr lang="en-US">
              <a:latin typeface="Roboto"/>
              <a:ea typeface="Roboto"/>
              <a:cs typeface="Roboto"/>
            </a:rPr>
          </a:br>
          <a:r>
            <a:rPr lang="en-US">
              <a:latin typeface="Roboto"/>
              <a:ea typeface="Roboto"/>
              <a:cs typeface="Roboto"/>
            </a:rPr>
            <a:t> </a:t>
          </a:r>
        </a:p>
      </dgm:t>
    </dgm:pt>
    <dgm:pt modelId="{2297C4A0-2105-46B9-987D-F09F123C8717}" type="parTrans" cxnId="{C75B4BF5-6ADF-4A58-B420-BC12AB3381D5}">
      <dgm:prSet/>
      <dgm:spPr/>
      <dgm:t>
        <a:bodyPr/>
        <a:lstStyle/>
        <a:p>
          <a:endParaRPr lang="en-US"/>
        </a:p>
      </dgm:t>
    </dgm:pt>
    <dgm:pt modelId="{64310BDB-E566-4B24-B9BF-701F9BF54B46}" type="sibTrans" cxnId="{C75B4BF5-6ADF-4A58-B420-BC12AB3381D5}">
      <dgm:prSet/>
      <dgm:spPr/>
      <dgm:t>
        <a:bodyPr/>
        <a:lstStyle/>
        <a:p>
          <a:endParaRPr lang="en-US"/>
        </a:p>
      </dgm:t>
    </dgm:pt>
    <dgm:pt modelId="{88B2928D-3200-4261-AECD-3ABA6CDD9CF9}">
      <dgm:prSet phldr="0"/>
      <dgm:spPr/>
      <dgm:t>
        <a:bodyPr/>
        <a:lstStyle/>
        <a:p>
          <a:pPr rtl="0"/>
          <a:r>
            <a:rPr lang="en-US">
              <a:latin typeface="Roboto"/>
              <a:ea typeface="Roboto"/>
              <a:cs typeface="Roboto"/>
            </a:rPr>
            <a:t>Types</a:t>
          </a:r>
        </a:p>
      </dgm:t>
    </dgm:pt>
    <dgm:pt modelId="{EDCF5425-FBB0-4D6C-8D87-8840221D4C2A}" type="parTrans" cxnId="{8E10C875-0119-49C9-920D-DAC5E4B0FDBE}">
      <dgm:prSet/>
      <dgm:spPr/>
    </dgm:pt>
    <dgm:pt modelId="{A394C42F-184F-476A-8834-E2ABD8208088}" type="sibTrans" cxnId="{8E10C875-0119-49C9-920D-DAC5E4B0FDBE}">
      <dgm:prSet/>
      <dgm:spPr/>
    </dgm:pt>
    <dgm:pt modelId="{237EB6ED-B136-4D0C-AA8B-4DD2DFAF0483}">
      <dgm:prSet phldr="0"/>
      <dgm:spPr/>
      <dgm:t>
        <a:bodyPr/>
        <a:lstStyle/>
        <a:p>
          <a:pPr rtl="0"/>
          <a:r>
            <a:rPr lang="en-US">
              <a:latin typeface="Roboto"/>
              <a:ea typeface="Roboto"/>
              <a:cs typeface="Roboto"/>
            </a:rPr>
            <a:t>Algorithms</a:t>
          </a:r>
        </a:p>
      </dgm:t>
    </dgm:pt>
    <dgm:pt modelId="{19D0C92E-B94B-4CDD-A77D-657543A07FEC}" type="parTrans" cxnId="{99D6A2FE-F2BE-4536-8478-831D70A3F765}">
      <dgm:prSet/>
      <dgm:spPr/>
    </dgm:pt>
    <dgm:pt modelId="{B69BC5D3-4B85-409F-A27C-D4D2C2CC5446}" type="sibTrans" cxnId="{99D6A2FE-F2BE-4536-8478-831D70A3F765}">
      <dgm:prSet/>
      <dgm:spPr/>
    </dgm:pt>
    <dgm:pt modelId="{9009CAC5-37B2-46EE-A330-A2A3D0217F31}">
      <dgm:prSet phldr="0"/>
      <dgm:spPr/>
      <dgm:t>
        <a:bodyPr/>
        <a:lstStyle/>
        <a:p>
          <a:pPr rtl="0"/>
          <a:r>
            <a:rPr lang="en-US">
              <a:latin typeface="Calibri"/>
              <a:ea typeface="Calibri"/>
              <a:cs typeface="Calibri"/>
            </a:rPr>
            <a:t>Positive</a:t>
          </a:r>
          <a:endParaRPr lang="en-US">
            <a:latin typeface="Aptos"/>
            <a:ea typeface="Calibri"/>
            <a:cs typeface="Calibri"/>
          </a:endParaRPr>
        </a:p>
      </dgm:t>
    </dgm:pt>
    <dgm:pt modelId="{8391487A-226E-4BC5-BD8F-D813BF085FD6}" type="parTrans" cxnId="{9F1F0EB1-70F9-45FF-BDF6-5BB129207653}">
      <dgm:prSet/>
      <dgm:spPr/>
    </dgm:pt>
    <dgm:pt modelId="{9405EC26-FE37-4704-BCF9-4E841CCEF5A1}" type="sibTrans" cxnId="{9F1F0EB1-70F9-45FF-BDF6-5BB129207653}">
      <dgm:prSet/>
      <dgm:spPr/>
    </dgm:pt>
    <dgm:pt modelId="{AB2450BA-4484-427E-A628-CF363E8A8CF3}">
      <dgm:prSet phldr="0"/>
      <dgm:spPr/>
      <dgm:t>
        <a:bodyPr/>
        <a:lstStyle/>
        <a:p>
          <a:pPr rtl="0"/>
          <a:r>
            <a:rPr lang="en-US">
              <a:latin typeface="Roboto"/>
              <a:ea typeface="Roboto"/>
              <a:cs typeface="Roboto"/>
            </a:rPr>
            <a:t>Models</a:t>
          </a:r>
        </a:p>
      </dgm:t>
    </dgm:pt>
    <dgm:pt modelId="{CBB75CA5-6644-42FE-B4F7-94DAAC200A69}" type="parTrans" cxnId="{F995FA70-46EB-4F80-BCC3-253DD0F5B4B0}">
      <dgm:prSet/>
      <dgm:spPr/>
    </dgm:pt>
    <dgm:pt modelId="{80A7469E-546C-44EC-B2A7-E4D6E78FE01D}" type="sibTrans" cxnId="{F995FA70-46EB-4F80-BCC3-253DD0F5B4B0}">
      <dgm:prSet/>
      <dgm:spPr/>
    </dgm:pt>
    <dgm:pt modelId="{CA79E767-29B1-4A70-8252-D981F79143DE}">
      <dgm:prSet phldr="0"/>
      <dgm:spPr/>
      <dgm:t>
        <a:bodyPr/>
        <a:lstStyle/>
        <a:p>
          <a:pPr rtl="0"/>
          <a:r>
            <a:rPr lang="en-US">
              <a:latin typeface="Calibri"/>
              <a:ea typeface="Calibri"/>
              <a:cs typeface="Calibri"/>
            </a:rPr>
            <a:t>Negative</a:t>
          </a:r>
        </a:p>
      </dgm:t>
    </dgm:pt>
    <dgm:pt modelId="{4160C51D-219B-477A-9468-1AFB1C409900}" type="parTrans" cxnId="{B8B36C48-8834-431E-8E72-D55860D953FA}">
      <dgm:prSet/>
      <dgm:spPr/>
    </dgm:pt>
    <dgm:pt modelId="{B01D3754-F47B-455D-8F58-9111733926E9}" type="sibTrans" cxnId="{B8B36C48-8834-431E-8E72-D55860D953FA}">
      <dgm:prSet/>
      <dgm:spPr/>
    </dgm:pt>
    <dgm:pt modelId="{01F77E1E-CDDF-4B1B-B44F-5F6AE5A1B5B0}">
      <dgm:prSet phldr="0"/>
      <dgm:spPr/>
      <dgm:t>
        <a:bodyPr/>
        <a:lstStyle/>
        <a:p>
          <a:pPr rtl="0"/>
          <a:r>
            <a:rPr lang="en-US">
              <a:latin typeface="Calibri"/>
              <a:ea typeface="Calibri"/>
              <a:cs typeface="Calibri"/>
            </a:rPr>
            <a:t>Markov Decision Process</a:t>
          </a:r>
        </a:p>
      </dgm:t>
    </dgm:pt>
    <dgm:pt modelId="{7F80FDA5-34E3-452C-9471-493089F9ABFD}" type="parTrans" cxnId="{8B01797C-6B98-470B-9309-4106AE3996F0}">
      <dgm:prSet/>
      <dgm:spPr/>
    </dgm:pt>
    <dgm:pt modelId="{12DB5543-A131-43E6-AE2F-70700ADC121A}" type="sibTrans" cxnId="{8B01797C-6B98-470B-9309-4106AE3996F0}">
      <dgm:prSet/>
      <dgm:spPr/>
    </dgm:pt>
    <dgm:pt modelId="{8239A19B-B36B-4052-909A-17D7749E45B5}">
      <dgm:prSet phldr="0"/>
      <dgm:spPr/>
      <dgm:t>
        <a:bodyPr/>
        <a:lstStyle/>
        <a:p>
          <a:r>
            <a:rPr lang="en-US">
              <a:latin typeface="Calibri"/>
              <a:ea typeface="Calibri"/>
              <a:cs typeface="Calibri"/>
            </a:rPr>
            <a:t>Q -Learning</a:t>
          </a:r>
        </a:p>
      </dgm:t>
    </dgm:pt>
    <dgm:pt modelId="{25A33D41-86B5-42D6-8955-BB257A6E3054}" type="parTrans" cxnId="{B8B11D36-EC78-4878-8990-23FCF1C92D67}">
      <dgm:prSet/>
      <dgm:spPr/>
    </dgm:pt>
    <dgm:pt modelId="{10D88336-12D9-4DF8-A944-0976E9E61851}" type="sibTrans" cxnId="{B8B11D36-EC78-4878-8990-23FCF1C92D67}">
      <dgm:prSet/>
      <dgm:spPr/>
    </dgm:pt>
    <dgm:pt modelId="{230C0629-87F6-4701-BB12-B5BBBBC13651}">
      <dgm:prSet phldr="0"/>
      <dgm:spPr/>
      <dgm:t>
        <a:bodyPr/>
        <a:lstStyle/>
        <a:p>
          <a:pPr rtl="0"/>
          <a:r>
            <a:rPr lang="en-US">
              <a:latin typeface="Roboto"/>
              <a:ea typeface="Roboto"/>
              <a:cs typeface="Roboto"/>
            </a:rPr>
            <a:t>Value Based</a:t>
          </a:r>
        </a:p>
      </dgm:t>
    </dgm:pt>
    <dgm:pt modelId="{708460EF-ED6A-4EA7-B2A2-59CFBA31F1E4}" type="parTrans" cxnId="{EB332CCD-802C-49AD-A738-B8632F572E99}">
      <dgm:prSet/>
      <dgm:spPr/>
    </dgm:pt>
    <dgm:pt modelId="{3F697043-9C3B-4B8A-B412-0CAB27B24F0D}" type="sibTrans" cxnId="{EB332CCD-802C-49AD-A738-B8632F572E99}">
      <dgm:prSet/>
      <dgm:spPr/>
    </dgm:pt>
    <dgm:pt modelId="{475FACB6-09C5-46A6-9584-87BF42187B3A}">
      <dgm:prSet phldr="0"/>
      <dgm:spPr/>
      <dgm:t>
        <a:bodyPr/>
        <a:lstStyle/>
        <a:p>
          <a:pPr rtl="0"/>
          <a:r>
            <a:rPr lang="en-US">
              <a:latin typeface="Roboto"/>
              <a:ea typeface="Roboto"/>
              <a:cs typeface="Roboto"/>
            </a:rPr>
            <a:t>Model Based</a:t>
          </a:r>
        </a:p>
      </dgm:t>
    </dgm:pt>
    <dgm:pt modelId="{5A343A18-E4E5-4F20-A67B-7641EA1DA50F}" type="parTrans" cxnId="{DB32A743-9EDD-4781-812F-8D4A7DB08C2F}">
      <dgm:prSet/>
      <dgm:spPr/>
    </dgm:pt>
    <dgm:pt modelId="{75758111-78ED-49C7-A576-F350A3A2731C}" type="sibTrans" cxnId="{DB32A743-9EDD-4781-812F-8D4A7DB08C2F}">
      <dgm:prSet/>
      <dgm:spPr/>
    </dgm:pt>
    <dgm:pt modelId="{2DA76BD3-C51A-4EE3-AC5F-6B391318B041}">
      <dgm:prSet phldr="0"/>
      <dgm:spPr/>
      <dgm:t>
        <a:bodyPr/>
        <a:lstStyle/>
        <a:p>
          <a:r>
            <a:rPr lang="en-US">
              <a:latin typeface="Roboto"/>
              <a:ea typeface="Roboto"/>
              <a:cs typeface="Roboto"/>
            </a:rPr>
            <a:t>Policy Based</a:t>
          </a:r>
          <a:endParaRPr lang="en-US"/>
        </a:p>
      </dgm:t>
    </dgm:pt>
    <dgm:pt modelId="{97B3DD30-0DA6-43C0-BB30-F074DB0B1519}" type="parTrans" cxnId="{B70A1DC8-75F8-4193-93B4-50A23BBD44C9}">
      <dgm:prSet/>
      <dgm:spPr/>
    </dgm:pt>
    <dgm:pt modelId="{0F01859B-74F5-451C-9606-450F8F1341C4}" type="sibTrans" cxnId="{B70A1DC8-75F8-4193-93B4-50A23BBD44C9}">
      <dgm:prSet/>
      <dgm:spPr/>
    </dgm:pt>
    <dgm:pt modelId="{0947F826-D920-41F4-9F94-76ABDFADD802}" type="pres">
      <dgm:prSet presAssocID="{6683B43C-2FE1-4F0A-89B0-957AC7AABB28}" presName="hierChild1" presStyleCnt="0">
        <dgm:presLayoutVars>
          <dgm:chPref val="1"/>
          <dgm:dir/>
          <dgm:animOne val="branch"/>
          <dgm:animLvl val="lvl"/>
          <dgm:resizeHandles/>
        </dgm:presLayoutVars>
      </dgm:prSet>
      <dgm:spPr/>
    </dgm:pt>
    <dgm:pt modelId="{BB09E78A-DCC9-44D6-9B63-6D21C9D3A37D}" type="pres">
      <dgm:prSet presAssocID="{A21E8996-A768-43F1-A1E2-1AFD9AC9044F}" presName="hierRoot1" presStyleCnt="0"/>
      <dgm:spPr/>
    </dgm:pt>
    <dgm:pt modelId="{BE148F9F-97CD-48E6-862D-66451323361A}" type="pres">
      <dgm:prSet presAssocID="{A21E8996-A768-43F1-A1E2-1AFD9AC9044F}" presName="composite" presStyleCnt="0"/>
      <dgm:spPr/>
    </dgm:pt>
    <dgm:pt modelId="{A732EF9C-F06E-4D9E-908A-66C115EB47A9}" type="pres">
      <dgm:prSet presAssocID="{A21E8996-A768-43F1-A1E2-1AFD9AC9044F}" presName="background" presStyleLbl="node0" presStyleIdx="0" presStyleCnt="1"/>
      <dgm:spPr/>
    </dgm:pt>
    <dgm:pt modelId="{06124CC8-E2CC-4D1D-800A-1A7C1A09196C}" type="pres">
      <dgm:prSet presAssocID="{A21E8996-A768-43F1-A1E2-1AFD9AC9044F}" presName="text" presStyleLbl="fgAcc0" presStyleIdx="0" presStyleCnt="1">
        <dgm:presLayoutVars>
          <dgm:chPref val="3"/>
        </dgm:presLayoutVars>
      </dgm:prSet>
      <dgm:spPr/>
    </dgm:pt>
    <dgm:pt modelId="{0D073F3A-4B4A-4EA4-A345-C5F4C0576F4D}" type="pres">
      <dgm:prSet presAssocID="{A21E8996-A768-43F1-A1E2-1AFD9AC9044F}" presName="hierChild2" presStyleCnt="0"/>
      <dgm:spPr/>
    </dgm:pt>
    <dgm:pt modelId="{FBA08BFB-8469-4861-9146-9144FE7F267D}" type="pres">
      <dgm:prSet presAssocID="{EDCF5425-FBB0-4D6C-8D87-8840221D4C2A}" presName="Name10" presStyleLbl="parChTrans1D2" presStyleIdx="0" presStyleCnt="3"/>
      <dgm:spPr/>
    </dgm:pt>
    <dgm:pt modelId="{292002CF-69FF-4599-B256-7DC9A3A302FE}" type="pres">
      <dgm:prSet presAssocID="{88B2928D-3200-4261-AECD-3ABA6CDD9CF9}" presName="hierRoot2" presStyleCnt="0"/>
      <dgm:spPr/>
    </dgm:pt>
    <dgm:pt modelId="{D2756D8A-0F9B-410B-B9FA-249F11229B2F}" type="pres">
      <dgm:prSet presAssocID="{88B2928D-3200-4261-AECD-3ABA6CDD9CF9}" presName="composite2" presStyleCnt="0"/>
      <dgm:spPr/>
    </dgm:pt>
    <dgm:pt modelId="{6A53BC7C-09DC-4799-9EA5-605AF9DA748A}" type="pres">
      <dgm:prSet presAssocID="{88B2928D-3200-4261-AECD-3ABA6CDD9CF9}" presName="background2" presStyleLbl="node2" presStyleIdx="0" presStyleCnt="3"/>
      <dgm:spPr/>
    </dgm:pt>
    <dgm:pt modelId="{829FECE9-044E-4B77-86DD-8FF11C9E6998}" type="pres">
      <dgm:prSet presAssocID="{88B2928D-3200-4261-AECD-3ABA6CDD9CF9}" presName="text2" presStyleLbl="fgAcc2" presStyleIdx="0" presStyleCnt="3">
        <dgm:presLayoutVars>
          <dgm:chPref val="3"/>
        </dgm:presLayoutVars>
      </dgm:prSet>
      <dgm:spPr/>
    </dgm:pt>
    <dgm:pt modelId="{9DB41A2C-B393-4237-9897-F1975BB89876}" type="pres">
      <dgm:prSet presAssocID="{88B2928D-3200-4261-AECD-3ABA6CDD9CF9}" presName="hierChild3" presStyleCnt="0"/>
      <dgm:spPr/>
    </dgm:pt>
    <dgm:pt modelId="{E181382B-8BDB-44BE-BF37-9F0CA8E40D70}" type="pres">
      <dgm:prSet presAssocID="{8391487A-226E-4BC5-BD8F-D813BF085FD6}" presName="Name17" presStyleLbl="parChTrans1D3" presStyleIdx="0" presStyleCnt="7"/>
      <dgm:spPr/>
    </dgm:pt>
    <dgm:pt modelId="{BDD300F2-B924-4EDB-BC32-2D181657C298}" type="pres">
      <dgm:prSet presAssocID="{9009CAC5-37B2-46EE-A330-A2A3D0217F31}" presName="hierRoot3" presStyleCnt="0"/>
      <dgm:spPr/>
    </dgm:pt>
    <dgm:pt modelId="{19E5A4AC-A88A-4070-9F00-5CD6F5C7A778}" type="pres">
      <dgm:prSet presAssocID="{9009CAC5-37B2-46EE-A330-A2A3D0217F31}" presName="composite3" presStyleCnt="0"/>
      <dgm:spPr/>
    </dgm:pt>
    <dgm:pt modelId="{926ABD0F-BE42-4A70-96AA-47BAA31978FF}" type="pres">
      <dgm:prSet presAssocID="{9009CAC5-37B2-46EE-A330-A2A3D0217F31}" presName="background3" presStyleLbl="node3" presStyleIdx="0" presStyleCnt="7"/>
      <dgm:spPr/>
    </dgm:pt>
    <dgm:pt modelId="{815E829A-2150-4B8A-9958-D8B61F062766}" type="pres">
      <dgm:prSet presAssocID="{9009CAC5-37B2-46EE-A330-A2A3D0217F31}" presName="text3" presStyleLbl="fgAcc3" presStyleIdx="0" presStyleCnt="7">
        <dgm:presLayoutVars>
          <dgm:chPref val="3"/>
        </dgm:presLayoutVars>
      </dgm:prSet>
      <dgm:spPr/>
    </dgm:pt>
    <dgm:pt modelId="{A6BF7B97-CC2F-4339-9A23-2A0AAD55CE98}" type="pres">
      <dgm:prSet presAssocID="{9009CAC5-37B2-46EE-A330-A2A3D0217F31}" presName="hierChild4" presStyleCnt="0"/>
      <dgm:spPr/>
    </dgm:pt>
    <dgm:pt modelId="{C30FB169-BD31-41CC-A70D-FC9F85004A6F}" type="pres">
      <dgm:prSet presAssocID="{4160C51D-219B-477A-9468-1AFB1C409900}" presName="Name17" presStyleLbl="parChTrans1D3" presStyleIdx="1" presStyleCnt="7"/>
      <dgm:spPr/>
    </dgm:pt>
    <dgm:pt modelId="{80B88FFC-01EE-43BA-BEDD-39C94EF1A397}" type="pres">
      <dgm:prSet presAssocID="{CA79E767-29B1-4A70-8252-D981F79143DE}" presName="hierRoot3" presStyleCnt="0"/>
      <dgm:spPr/>
    </dgm:pt>
    <dgm:pt modelId="{56EB5A64-E8C9-4B69-9F6E-4D128AB7CF9D}" type="pres">
      <dgm:prSet presAssocID="{CA79E767-29B1-4A70-8252-D981F79143DE}" presName="composite3" presStyleCnt="0"/>
      <dgm:spPr/>
    </dgm:pt>
    <dgm:pt modelId="{EF4E5185-90CD-46E9-8BA7-3B398DAE2DF3}" type="pres">
      <dgm:prSet presAssocID="{CA79E767-29B1-4A70-8252-D981F79143DE}" presName="background3" presStyleLbl="node3" presStyleIdx="1" presStyleCnt="7"/>
      <dgm:spPr/>
    </dgm:pt>
    <dgm:pt modelId="{917874F3-9D02-4D69-AB12-9B86CF45639A}" type="pres">
      <dgm:prSet presAssocID="{CA79E767-29B1-4A70-8252-D981F79143DE}" presName="text3" presStyleLbl="fgAcc3" presStyleIdx="1" presStyleCnt="7">
        <dgm:presLayoutVars>
          <dgm:chPref val="3"/>
        </dgm:presLayoutVars>
      </dgm:prSet>
      <dgm:spPr/>
    </dgm:pt>
    <dgm:pt modelId="{0A46B047-5548-4F1E-B653-43876C431216}" type="pres">
      <dgm:prSet presAssocID="{CA79E767-29B1-4A70-8252-D981F79143DE}" presName="hierChild4" presStyleCnt="0"/>
      <dgm:spPr/>
    </dgm:pt>
    <dgm:pt modelId="{6034538C-D188-40BC-A644-88718A895674}" type="pres">
      <dgm:prSet presAssocID="{CBB75CA5-6644-42FE-B4F7-94DAAC200A69}" presName="Name10" presStyleLbl="parChTrans1D2" presStyleIdx="1" presStyleCnt="3"/>
      <dgm:spPr/>
    </dgm:pt>
    <dgm:pt modelId="{60F64F80-5438-42E4-8149-5AD56B841A47}" type="pres">
      <dgm:prSet presAssocID="{AB2450BA-4484-427E-A628-CF363E8A8CF3}" presName="hierRoot2" presStyleCnt="0"/>
      <dgm:spPr/>
    </dgm:pt>
    <dgm:pt modelId="{FA2A1066-DAB5-41C5-A156-5E433557FA6D}" type="pres">
      <dgm:prSet presAssocID="{AB2450BA-4484-427E-A628-CF363E8A8CF3}" presName="composite2" presStyleCnt="0"/>
      <dgm:spPr/>
    </dgm:pt>
    <dgm:pt modelId="{E51209B0-E697-42CF-81BE-26C27CD5BEA1}" type="pres">
      <dgm:prSet presAssocID="{AB2450BA-4484-427E-A628-CF363E8A8CF3}" presName="background2" presStyleLbl="node2" presStyleIdx="1" presStyleCnt="3"/>
      <dgm:spPr/>
    </dgm:pt>
    <dgm:pt modelId="{D3094163-952C-44A8-8A50-C2E0FBE3E47C}" type="pres">
      <dgm:prSet presAssocID="{AB2450BA-4484-427E-A628-CF363E8A8CF3}" presName="text2" presStyleLbl="fgAcc2" presStyleIdx="1" presStyleCnt="3">
        <dgm:presLayoutVars>
          <dgm:chPref val="3"/>
        </dgm:presLayoutVars>
      </dgm:prSet>
      <dgm:spPr/>
    </dgm:pt>
    <dgm:pt modelId="{60B1B9EA-EAE7-41FA-AF90-764119F60067}" type="pres">
      <dgm:prSet presAssocID="{AB2450BA-4484-427E-A628-CF363E8A8CF3}" presName="hierChild3" presStyleCnt="0"/>
      <dgm:spPr/>
    </dgm:pt>
    <dgm:pt modelId="{3BE8B68A-C969-48E3-8A21-8B0C7988DB60}" type="pres">
      <dgm:prSet presAssocID="{7F80FDA5-34E3-452C-9471-493089F9ABFD}" presName="Name17" presStyleLbl="parChTrans1D3" presStyleIdx="2" presStyleCnt="7"/>
      <dgm:spPr/>
    </dgm:pt>
    <dgm:pt modelId="{96B0B11F-1F9E-4AE7-B7FE-C1D6DA8579AF}" type="pres">
      <dgm:prSet presAssocID="{01F77E1E-CDDF-4B1B-B44F-5F6AE5A1B5B0}" presName="hierRoot3" presStyleCnt="0"/>
      <dgm:spPr/>
    </dgm:pt>
    <dgm:pt modelId="{ADF8D4C6-D0C1-4A15-8614-5CC9F6A410F8}" type="pres">
      <dgm:prSet presAssocID="{01F77E1E-CDDF-4B1B-B44F-5F6AE5A1B5B0}" presName="composite3" presStyleCnt="0"/>
      <dgm:spPr/>
    </dgm:pt>
    <dgm:pt modelId="{A2351DB4-FB90-443A-8C18-4B63B0DFD915}" type="pres">
      <dgm:prSet presAssocID="{01F77E1E-CDDF-4B1B-B44F-5F6AE5A1B5B0}" presName="background3" presStyleLbl="node3" presStyleIdx="2" presStyleCnt="7"/>
      <dgm:spPr/>
    </dgm:pt>
    <dgm:pt modelId="{9405F250-20F8-4F2F-899A-DAB6CA9E74A0}" type="pres">
      <dgm:prSet presAssocID="{01F77E1E-CDDF-4B1B-B44F-5F6AE5A1B5B0}" presName="text3" presStyleLbl="fgAcc3" presStyleIdx="2" presStyleCnt="7">
        <dgm:presLayoutVars>
          <dgm:chPref val="3"/>
        </dgm:presLayoutVars>
      </dgm:prSet>
      <dgm:spPr/>
    </dgm:pt>
    <dgm:pt modelId="{706C430B-D869-4312-BA83-00A335FA742F}" type="pres">
      <dgm:prSet presAssocID="{01F77E1E-CDDF-4B1B-B44F-5F6AE5A1B5B0}" presName="hierChild4" presStyleCnt="0"/>
      <dgm:spPr/>
    </dgm:pt>
    <dgm:pt modelId="{86149DBC-5B5C-4DF8-B933-9D25B99FBA72}" type="pres">
      <dgm:prSet presAssocID="{25A33D41-86B5-42D6-8955-BB257A6E3054}" presName="Name17" presStyleLbl="parChTrans1D3" presStyleIdx="3" presStyleCnt="7"/>
      <dgm:spPr/>
    </dgm:pt>
    <dgm:pt modelId="{DF56CF3C-7999-410C-8082-A8BD56268BFB}" type="pres">
      <dgm:prSet presAssocID="{8239A19B-B36B-4052-909A-17D7749E45B5}" presName="hierRoot3" presStyleCnt="0"/>
      <dgm:spPr/>
    </dgm:pt>
    <dgm:pt modelId="{A2198306-4F11-4BC0-847B-A0C9F8D96863}" type="pres">
      <dgm:prSet presAssocID="{8239A19B-B36B-4052-909A-17D7749E45B5}" presName="composite3" presStyleCnt="0"/>
      <dgm:spPr/>
    </dgm:pt>
    <dgm:pt modelId="{C1497916-E697-49F1-AECD-02257DF751F6}" type="pres">
      <dgm:prSet presAssocID="{8239A19B-B36B-4052-909A-17D7749E45B5}" presName="background3" presStyleLbl="node3" presStyleIdx="3" presStyleCnt="7"/>
      <dgm:spPr/>
    </dgm:pt>
    <dgm:pt modelId="{63198BA8-0CCF-44A8-A39A-149D621F2655}" type="pres">
      <dgm:prSet presAssocID="{8239A19B-B36B-4052-909A-17D7749E45B5}" presName="text3" presStyleLbl="fgAcc3" presStyleIdx="3" presStyleCnt="7">
        <dgm:presLayoutVars>
          <dgm:chPref val="3"/>
        </dgm:presLayoutVars>
      </dgm:prSet>
      <dgm:spPr/>
    </dgm:pt>
    <dgm:pt modelId="{21CC4BAF-140E-4AEF-A26A-1C9BB61CD885}" type="pres">
      <dgm:prSet presAssocID="{8239A19B-B36B-4052-909A-17D7749E45B5}" presName="hierChild4" presStyleCnt="0"/>
      <dgm:spPr/>
    </dgm:pt>
    <dgm:pt modelId="{2265FEAC-8ACC-42B9-AA30-0DF950347939}" type="pres">
      <dgm:prSet presAssocID="{19D0C92E-B94B-4CDD-A77D-657543A07FEC}" presName="Name10" presStyleLbl="parChTrans1D2" presStyleIdx="2" presStyleCnt="3"/>
      <dgm:spPr/>
    </dgm:pt>
    <dgm:pt modelId="{40B2E522-A526-44DB-8735-D2875861BF7E}" type="pres">
      <dgm:prSet presAssocID="{237EB6ED-B136-4D0C-AA8B-4DD2DFAF0483}" presName="hierRoot2" presStyleCnt="0"/>
      <dgm:spPr/>
    </dgm:pt>
    <dgm:pt modelId="{F1EE6ADE-369E-4DEA-837D-9BB18CCEC1D7}" type="pres">
      <dgm:prSet presAssocID="{237EB6ED-B136-4D0C-AA8B-4DD2DFAF0483}" presName="composite2" presStyleCnt="0"/>
      <dgm:spPr/>
    </dgm:pt>
    <dgm:pt modelId="{BBDDA470-8F15-465F-9C77-D4D27CCD3ED5}" type="pres">
      <dgm:prSet presAssocID="{237EB6ED-B136-4D0C-AA8B-4DD2DFAF0483}" presName="background2" presStyleLbl="node2" presStyleIdx="2" presStyleCnt="3"/>
      <dgm:spPr/>
    </dgm:pt>
    <dgm:pt modelId="{730305A3-83BB-4E91-8FE3-3771A5B94239}" type="pres">
      <dgm:prSet presAssocID="{237EB6ED-B136-4D0C-AA8B-4DD2DFAF0483}" presName="text2" presStyleLbl="fgAcc2" presStyleIdx="2" presStyleCnt="3">
        <dgm:presLayoutVars>
          <dgm:chPref val="3"/>
        </dgm:presLayoutVars>
      </dgm:prSet>
      <dgm:spPr/>
    </dgm:pt>
    <dgm:pt modelId="{9F4E5FF6-2818-457A-9E59-A3D4EC3D404F}" type="pres">
      <dgm:prSet presAssocID="{237EB6ED-B136-4D0C-AA8B-4DD2DFAF0483}" presName="hierChild3" presStyleCnt="0"/>
      <dgm:spPr/>
    </dgm:pt>
    <dgm:pt modelId="{CB558248-16FE-4731-AA5A-3A51BBB0AC22}" type="pres">
      <dgm:prSet presAssocID="{708460EF-ED6A-4EA7-B2A2-59CFBA31F1E4}" presName="Name17" presStyleLbl="parChTrans1D3" presStyleIdx="4" presStyleCnt="7"/>
      <dgm:spPr/>
    </dgm:pt>
    <dgm:pt modelId="{6E1A617B-029C-4D9A-8209-AFBA1AB7D456}" type="pres">
      <dgm:prSet presAssocID="{230C0629-87F6-4701-BB12-B5BBBBC13651}" presName="hierRoot3" presStyleCnt="0"/>
      <dgm:spPr/>
    </dgm:pt>
    <dgm:pt modelId="{B201D9DF-D747-4AE9-82C1-BB2BA074CA8D}" type="pres">
      <dgm:prSet presAssocID="{230C0629-87F6-4701-BB12-B5BBBBC13651}" presName="composite3" presStyleCnt="0"/>
      <dgm:spPr/>
    </dgm:pt>
    <dgm:pt modelId="{A55C1A92-5B98-4F86-BF14-4A5C0398EA9C}" type="pres">
      <dgm:prSet presAssocID="{230C0629-87F6-4701-BB12-B5BBBBC13651}" presName="background3" presStyleLbl="node3" presStyleIdx="4" presStyleCnt="7"/>
      <dgm:spPr/>
    </dgm:pt>
    <dgm:pt modelId="{07957CFC-E42F-40B6-B8CB-1B06B35DCDD1}" type="pres">
      <dgm:prSet presAssocID="{230C0629-87F6-4701-BB12-B5BBBBC13651}" presName="text3" presStyleLbl="fgAcc3" presStyleIdx="4" presStyleCnt="7">
        <dgm:presLayoutVars>
          <dgm:chPref val="3"/>
        </dgm:presLayoutVars>
      </dgm:prSet>
      <dgm:spPr/>
    </dgm:pt>
    <dgm:pt modelId="{5582354C-3327-415E-91E5-9D5FBF7E3431}" type="pres">
      <dgm:prSet presAssocID="{230C0629-87F6-4701-BB12-B5BBBBC13651}" presName="hierChild4" presStyleCnt="0"/>
      <dgm:spPr/>
    </dgm:pt>
    <dgm:pt modelId="{17C79D9F-1616-4B09-BC80-389A6FBD5544}" type="pres">
      <dgm:prSet presAssocID="{5A343A18-E4E5-4F20-A67B-7641EA1DA50F}" presName="Name17" presStyleLbl="parChTrans1D3" presStyleIdx="5" presStyleCnt="7"/>
      <dgm:spPr/>
    </dgm:pt>
    <dgm:pt modelId="{68479FBB-561D-4BD5-9788-D272FB1B495E}" type="pres">
      <dgm:prSet presAssocID="{475FACB6-09C5-46A6-9584-87BF42187B3A}" presName="hierRoot3" presStyleCnt="0"/>
      <dgm:spPr/>
    </dgm:pt>
    <dgm:pt modelId="{1ADF82F0-F4C8-47D3-BA5B-725F39D7BE3F}" type="pres">
      <dgm:prSet presAssocID="{475FACB6-09C5-46A6-9584-87BF42187B3A}" presName="composite3" presStyleCnt="0"/>
      <dgm:spPr/>
    </dgm:pt>
    <dgm:pt modelId="{15B7BCA6-441A-437E-8F2C-9651C78D1EF6}" type="pres">
      <dgm:prSet presAssocID="{475FACB6-09C5-46A6-9584-87BF42187B3A}" presName="background3" presStyleLbl="node3" presStyleIdx="5" presStyleCnt="7"/>
      <dgm:spPr/>
    </dgm:pt>
    <dgm:pt modelId="{90179DD0-E525-4782-9B18-A1DFF795D218}" type="pres">
      <dgm:prSet presAssocID="{475FACB6-09C5-46A6-9584-87BF42187B3A}" presName="text3" presStyleLbl="fgAcc3" presStyleIdx="5" presStyleCnt="7">
        <dgm:presLayoutVars>
          <dgm:chPref val="3"/>
        </dgm:presLayoutVars>
      </dgm:prSet>
      <dgm:spPr/>
    </dgm:pt>
    <dgm:pt modelId="{C17B4A19-124E-42D1-AD7A-8D54BCE781A7}" type="pres">
      <dgm:prSet presAssocID="{475FACB6-09C5-46A6-9584-87BF42187B3A}" presName="hierChild4" presStyleCnt="0"/>
      <dgm:spPr/>
    </dgm:pt>
    <dgm:pt modelId="{A9D6D247-4783-4E7E-88E6-D9299BBA9E76}" type="pres">
      <dgm:prSet presAssocID="{97B3DD30-0DA6-43C0-BB30-F074DB0B1519}" presName="Name17" presStyleLbl="parChTrans1D3" presStyleIdx="6" presStyleCnt="7"/>
      <dgm:spPr/>
    </dgm:pt>
    <dgm:pt modelId="{6C6CB7AC-F5EF-4C3D-AADC-E76DB3556F16}" type="pres">
      <dgm:prSet presAssocID="{2DA76BD3-C51A-4EE3-AC5F-6B391318B041}" presName="hierRoot3" presStyleCnt="0"/>
      <dgm:spPr/>
    </dgm:pt>
    <dgm:pt modelId="{BF8495C0-47D4-4519-9FF1-5AC4C08F6B46}" type="pres">
      <dgm:prSet presAssocID="{2DA76BD3-C51A-4EE3-AC5F-6B391318B041}" presName="composite3" presStyleCnt="0"/>
      <dgm:spPr/>
    </dgm:pt>
    <dgm:pt modelId="{740D020C-361B-4DEE-AB30-EEAF4C2190DF}" type="pres">
      <dgm:prSet presAssocID="{2DA76BD3-C51A-4EE3-AC5F-6B391318B041}" presName="background3" presStyleLbl="node3" presStyleIdx="6" presStyleCnt="7"/>
      <dgm:spPr/>
    </dgm:pt>
    <dgm:pt modelId="{F4133682-C82D-46BB-A212-93DE32F66B5E}" type="pres">
      <dgm:prSet presAssocID="{2DA76BD3-C51A-4EE3-AC5F-6B391318B041}" presName="text3" presStyleLbl="fgAcc3" presStyleIdx="6" presStyleCnt="7">
        <dgm:presLayoutVars>
          <dgm:chPref val="3"/>
        </dgm:presLayoutVars>
      </dgm:prSet>
      <dgm:spPr/>
    </dgm:pt>
    <dgm:pt modelId="{33A79E28-1712-4E77-ABC7-66E5C56BD3D7}" type="pres">
      <dgm:prSet presAssocID="{2DA76BD3-C51A-4EE3-AC5F-6B391318B041}" presName="hierChild4" presStyleCnt="0"/>
      <dgm:spPr/>
    </dgm:pt>
  </dgm:ptLst>
  <dgm:cxnLst>
    <dgm:cxn modelId="{64803E00-CF70-445E-9E42-2034A6619D88}" type="presOf" srcId="{A21E8996-A768-43F1-A1E2-1AFD9AC9044F}" destId="{06124CC8-E2CC-4D1D-800A-1A7C1A09196C}" srcOrd="0" destOrd="0" presId="urn:microsoft.com/office/officeart/2005/8/layout/hierarchy1"/>
    <dgm:cxn modelId="{7565030A-B590-4592-8BB4-1CCF448608E1}" type="presOf" srcId="{237EB6ED-B136-4D0C-AA8B-4DD2DFAF0483}" destId="{730305A3-83BB-4E91-8FE3-3771A5B94239}" srcOrd="0" destOrd="0" presId="urn:microsoft.com/office/officeart/2005/8/layout/hierarchy1"/>
    <dgm:cxn modelId="{2A3DC40D-B4C4-4B87-837E-24AB7844EEBB}" type="presOf" srcId="{9009CAC5-37B2-46EE-A330-A2A3D0217F31}" destId="{815E829A-2150-4B8A-9958-D8B61F062766}" srcOrd="0" destOrd="0" presId="urn:microsoft.com/office/officeart/2005/8/layout/hierarchy1"/>
    <dgm:cxn modelId="{8F8E6E1B-F97D-4776-A4B1-8EE8A2A0E66B}" type="presOf" srcId="{8239A19B-B36B-4052-909A-17D7749E45B5}" destId="{63198BA8-0CCF-44A8-A39A-149D621F2655}" srcOrd="0" destOrd="0" presId="urn:microsoft.com/office/officeart/2005/8/layout/hierarchy1"/>
    <dgm:cxn modelId="{A676DD2E-5B0C-49AE-BE7E-0A8DF3B1306F}" type="presOf" srcId="{CA79E767-29B1-4A70-8252-D981F79143DE}" destId="{917874F3-9D02-4D69-AB12-9B86CF45639A}" srcOrd="0" destOrd="0" presId="urn:microsoft.com/office/officeart/2005/8/layout/hierarchy1"/>
    <dgm:cxn modelId="{0F6E9B32-C5D2-4482-BA03-123DF8B1A08B}" type="presOf" srcId="{AB2450BA-4484-427E-A628-CF363E8A8CF3}" destId="{D3094163-952C-44A8-8A50-C2E0FBE3E47C}" srcOrd="0" destOrd="0" presId="urn:microsoft.com/office/officeart/2005/8/layout/hierarchy1"/>
    <dgm:cxn modelId="{B8B11D36-EC78-4878-8990-23FCF1C92D67}" srcId="{AB2450BA-4484-427E-A628-CF363E8A8CF3}" destId="{8239A19B-B36B-4052-909A-17D7749E45B5}" srcOrd="1" destOrd="0" parTransId="{25A33D41-86B5-42D6-8955-BB257A6E3054}" sibTransId="{10D88336-12D9-4DF8-A944-0976E9E61851}"/>
    <dgm:cxn modelId="{D99CB83C-7F12-4C91-987A-AF06C3958961}" type="presOf" srcId="{8391487A-226E-4BC5-BD8F-D813BF085FD6}" destId="{E181382B-8BDB-44BE-BF37-9F0CA8E40D70}" srcOrd="0" destOrd="0" presId="urn:microsoft.com/office/officeart/2005/8/layout/hierarchy1"/>
    <dgm:cxn modelId="{6E530A5F-32F6-4194-84EE-E65A9937FB43}" type="presOf" srcId="{2DA76BD3-C51A-4EE3-AC5F-6B391318B041}" destId="{F4133682-C82D-46BB-A212-93DE32F66B5E}" srcOrd="0" destOrd="0" presId="urn:microsoft.com/office/officeart/2005/8/layout/hierarchy1"/>
    <dgm:cxn modelId="{C4098161-0897-493F-AC90-C684C10CC889}" type="presOf" srcId="{CBB75CA5-6644-42FE-B4F7-94DAAC200A69}" destId="{6034538C-D188-40BC-A644-88718A895674}" srcOrd="0" destOrd="0" presId="urn:microsoft.com/office/officeart/2005/8/layout/hierarchy1"/>
    <dgm:cxn modelId="{DB32A743-9EDD-4781-812F-8D4A7DB08C2F}" srcId="{237EB6ED-B136-4D0C-AA8B-4DD2DFAF0483}" destId="{475FACB6-09C5-46A6-9584-87BF42187B3A}" srcOrd="1" destOrd="0" parTransId="{5A343A18-E4E5-4F20-A67B-7641EA1DA50F}" sibTransId="{75758111-78ED-49C7-A576-F350A3A2731C}"/>
    <dgm:cxn modelId="{922D8567-B356-4BDD-BCC6-D257869D2CBD}" type="presOf" srcId="{4160C51D-219B-477A-9468-1AFB1C409900}" destId="{C30FB169-BD31-41CC-A70D-FC9F85004A6F}" srcOrd="0" destOrd="0" presId="urn:microsoft.com/office/officeart/2005/8/layout/hierarchy1"/>
    <dgm:cxn modelId="{B8B36C48-8834-431E-8E72-D55860D953FA}" srcId="{88B2928D-3200-4261-AECD-3ABA6CDD9CF9}" destId="{CA79E767-29B1-4A70-8252-D981F79143DE}" srcOrd="1" destOrd="0" parTransId="{4160C51D-219B-477A-9468-1AFB1C409900}" sibTransId="{B01D3754-F47B-455D-8F58-9111733926E9}"/>
    <dgm:cxn modelId="{24DED34F-FBCF-48BB-A2AF-DC52B7C6E0AF}" type="presOf" srcId="{EDCF5425-FBB0-4D6C-8D87-8840221D4C2A}" destId="{FBA08BFB-8469-4861-9146-9144FE7F267D}" srcOrd="0" destOrd="0" presId="urn:microsoft.com/office/officeart/2005/8/layout/hierarchy1"/>
    <dgm:cxn modelId="{F995FA70-46EB-4F80-BCC3-253DD0F5B4B0}" srcId="{A21E8996-A768-43F1-A1E2-1AFD9AC9044F}" destId="{AB2450BA-4484-427E-A628-CF363E8A8CF3}" srcOrd="1" destOrd="0" parTransId="{CBB75CA5-6644-42FE-B4F7-94DAAC200A69}" sibTransId="{80A7469E-546C-44EC-B2A7-E4D6E78FE01D}"/>
    <dgm:cxn modelId="{8E10C875-0119-49C9-920D-DAC5E4B0FDBE}" srcId="{A21E8996-A768-43F1-A1E2-1AFD9AC9044F}" destId="{88B2928D-3200-4261-AECD-3ABA6CDD9CF9}" srcOrd="0" destOrd="0" parTransId="{EDCF5425-FBB0-4D6C-8D87-8840221D4C2A}" sibTransId="{A394C42F-184F-476A-8834-E2ABD8208088}"/>
    <dgm:cxn modelId="{8B01797C-6B98-470B-9309-4106AE3996F0}" srcId="{AB2450BA-4484-427E-A628-CF363E8A8CF3}" destId="{01F77E1E-CDDF-4B1B-B44F-5F6AE5A1B5B0}" srcOrd="0" destOrd="0" parTransId="{7F80FDA5-34E3-452C-9471-493089F9ABFD}" sibTransId="{12DB5543-A131-43E6-AE2F-70700ADC121A}"/>
    <dgm:cxn modelId="{62B6DD99-B2C4-4A8B-98C0-7F30778C3985}" type="presOf" srcId="{230C0629-87F6-4701-BB12-B5BBBBC13651}" destId="{07957CFC-E42F-40B6-B8CB-1B06B35DCDD1}" srcOrd="0" destOrd="0" presId="urn:microsoft.com/office/officeart/2005/8/layout/hierarchy1"/>
    <dgm:cxn modelId="{6D3A5AB0-7F49-48E0-BF6B-2E5EC511EE9D}" type="presOf" srcId="{7F80FDA5-34E3-452C-9471-493089F9ABFD}" destId="{3BE8B68A-C969-48E3-8A21-8B0C7988DB60}" srcOrd="0" destOrd="0" presId="urn:microsoft.com/office/officeart/2005/8/layout/hierarchy1"/>
    <dgm:cxn modelId="{9F1F0EB1-70F9-45FF-BDF6-5BB129207653}" srcId="{88B2928D-3200-4261-AECD-3ABA6CDD9CF9}" destId="{9009CAC5-37B2-46EE-A330-A2A3D0217F31}" srcOrd="0" destOrd="0" parTransId="{8391487A-226E-4BC5-BD8F-D813BF085FD6}" sibTransId="{9405EC26-FE37-4704-BCF9-4E841CCEF5A1}"/>
    <dgm:cxn modelId="{B3C308B4-C786-4817-A7CD-DCF136593784}" type="presOf" srcId="{19D0C92E-B94B-4CDD-A77D-657543A07FEC}" destId="{2265FEAC-8ACC-42B9-AA30-0DF950347939}" srcOrd="0" destOrd="0" presId="urn:microsoft.com/office/officeart/2005/8/layout/hierarchy1"/>
    <dgm:cxn modelId="{AE879AB9-86F4-408F-B049-5CBD3FDABF5E}" type="presOf" srcId="{97B3DD30-0DA6-43C0-BB30-F074DB0B1519}" destId="{A9D6D247-4783-4E7E-88E6-D9299BBA9E76}" srcOrd="0" destOrd="0" presId="urn:microsoft.com/office/officeart/2005/8/layout/hierarchy1"/>
    <dgm:cxn modelId="{9881FABD-0625-4D33-A6AD-C5E894747072}" type="presOf" srcId="{5A343A18-E4E5-4F20-A67B-7641EA1DA50F}" destId="{17C79D9F-1616-4B09-BC80-389A6FBD5544}" srcOrd="0" destOrd="0" presId="urn:microsoft.com/office/officeart/2005/8/layout/hierarchy1"/>
    <dgm:cxn modelId="{8DF3F5BF-9405-4D22-B6E4-53FCE774E221}" type="presOf" srcId="{88B2928D-3200-4261-AECD-3ABA6CDD9CF9}" destId="{829FECE9-044E-4B77-86DD-8FF11C9E6998}" srcOrd="0" destOrd="0" presId="urn:microsoft.com/office/officeart/2005/8/layout/hierarchy1"/>
    <dgm:cxn modelId="{B70A1DC8-75F8-4193-93B4-50A23BBD44C9}" srcId="{237EB6ED-B136-4D0C-AA8B-4DD2DFAF0483}" destId="{2DA76BD3-C51A-4EE3-AC5F-6B391318B041}" srcOrd="2" destOrd="0" parTransId="{97B3DD30-0DA6-43C0-BB30-F074DB0B1519}" sibTransId="{0F01859B-74F5-451C-9606-450F8F1341C4}"/>
    <dgm:cxn modelId="{EB332CCD-802C-49AD-A738-B8632F572E99}" srcId="{237EB6ED-B136-4D0C-AA8B-4DD2DFAF0483}" destId="{230C0629-87F6-4701-BB12-B5BBBBC13651}" srcOrd="0" destOrd="0" parTransId="{708460EF-ED6A-4EA7-B2A2-59CFBA31F1E4}" sibTransId="{3F697043-9C3B-4B8A-B412-0CAB27B24F0D}"/>
    <dgm:cxn modelId="{7A78FFD6-AAC4-47C5-AB18-A1737D412A32}" type="presOf" srcId="{01F77E1E-CDDF-4B1B-B44F-5F6AE5A1B5B0}" destId="{9405F250-20F8-4F2F-899A-DAB6CA9E74A0}" srcOrd="0" destOrd="0" presId="urn:microsoft.com/office/officeart/2005/8/layout/hierarchy1"/>
    <dgm:cxn modelId="{A57203EA-0F42-48FB-966B-4EC96D218735}" type="presOf" srcId="{6683B43C-2FE1-4F0A-89B0-957AC7AABB28}" destId="{0947F826-D920-41F4-9F94-76ABDFADD802}" srcOrd="0" destOrd="0" presId="urn:microsoft.com/office/officeart/2005/8/layout/hierarchy1"/>
    <dgm:cxn modelId="{0BFB2CF2-0EC1-46A0-A12F-8F045985FF59}" type="presOf" srcId="{25A33D41-86B5-42D6-8955-BB257A6E3054}" destId="{86149DBC-5B5C-4DF8-B933-9D25B99FBA72}" srcOrd="0" destOrd="0" presId="urn:microsoft.com/office/officeart/2005/8/layout/hierarchy1"/>
    <dgm:cxn modelId="{F029B7F3-11A9-40F2-8952-C4540F325AC6}" type="presOf" srcId="{475FACB6-09C5-46A6-9584-87BF42187B3A}" destId="{90179DD0-E525-4782-9B18-A1DFF795D218}" srcOrd="0" destOrd="0" presId="urn:microsoft.com/office/officeart/2005/8/layout/hierarchy1"/>
    <dgm:cxn modelId="{C75B4BF5-6ADF-4A58-B420-BC12AB3381D5}" srcId="{6683B43C-2FE1-4F0A-89B0-957AC7AABB28}" destId="{A21E8996-A768-43F1-A1E2-1AFD9AC9044F}" srcOrd="0" destOrd="0" parTransId="{2297C4A0-2105-46B9-987D-F09F123C8717}" sibTransId="{64310BDB-E566-4B24-B9BF-701F9BF54B46}"/>
    <dgm:cxn modelId="{DC1669F9-2350-4909-A6CC-DB5727DB6630}" type="presOf" srcId="{708460EF-ED6A-4EA7-B2A2-59CFBA31F1E4}" destId="{CB558248-16FE-4731-AA5A-3A51BBB0AC22}" srcOrd="0" destOrd="0" presId="urn:microsoft.com/office/officeart/2005/8/layout/hierarchy1"/>
    <dgm:cxn modelId="{99D6A2FE-F2BE-4536-8478-831D70A3F765}" srcId="{A21E8996-A768-43F1-A1E2-1AFD9AC9044F}" destId="{237EB6ED-B136-4D0C-AA8B-4DD2DFAF0483}" srcOrd="2" destOrd="0" parTransId="{19D0C92E-B94B-4CDD-A77D-657543A07FEC}" sibTransId="{B69BC5D3-4B85-409F-A27C-D4D2C2CC5446}"/>
    <dgm:cxn modelId="{AA8F0173-222F-48EE-8A8F-C6464562B375}" type="presParOf" srcId="{0947F826-D920-41F4-9F94-76ABDFADD802}" destId="{BB09E78A-DCC9-44D6-9B63-6D21C9D3A37D}" srcOrd="0" destOrd="0" presId="urn:microsoft.com/office/officeart/2005/8/layout/hierarchy1"/>
    <dgm:cxn modelId="{DDCA2FE8-5B2C-4C1E-87DA-FFE581515D79}" type="presParOf" srcId="{BB09E78A-DCC9-44D6-9B63-6D21C9D3A37D}" destId="{BE148F9F-97CD-48E6-862D-66451323361A}" srcOrd="0" destOrd="0" presId="urn:microsoft.com/office/officeart/2005/8/layout/hierarchy1"/>
    <dgm:cxn modelId="{3EE4040C-519C-4316-B1A2-B18A569CB125}" type="presParOf" srcId="{BE148F9F-97CD-48E6-862D-66451323361A}" destId="{A732EF9C-F06E-4D9E-908A-66C115EB47A9}" srcOrd="0" destOrd="0" presId="urn:microsoft.com/office/officeart/2005/8/layout/hierarchy1"/>
    <dgm:cxn modelId="{4FA9D0B2-1317-48C1-B8C7-234A37CE7FFC}" type="presParOf" srcId="{BE148F9F-97CD-48E6-862D-66451323361A}" destId="{06124CC8-E2CC-4D1D-800A-1A7C1A09196C}" srcOrd="1" destOrd="0" presId="urn:microsoft.com/office/officeart/2005/8/layout/hierarchy1"/>
    <dgm:cxn modelId="{126CED20-BA28-42B3-A686-5BDBE6D6CAB1}" type="presParOf" srcId="{BB09E78A-DCC9-44D6-9B63-6D21C9D3A37D}" destId="{0D073F3A-4B4A-4EA4-A345-C5F4C0576F4D}" srcOrd="1" destOrd="0" presId="urn:microsoft.com/office/officeart/2005/8/layout/hierarchy1"/>
    <dgm:cxn modelId="{C6D957E6-90FA-4FA4-8D5E-481095303B18}" type="presParOf" srcId="{0D073F3A-4B4A-4EA4-A345-C5F4C0576F4D}" destId="{FBA08BFB-8469-4861-9146-9144FE7F267D}" srcOrd="0" destOrd="0" presId="urn:microsoft.com/office/officeart/2005/8/layout/hierarchy1"/>
    <dgm:cxn modelId="{A1BB3D16-4CB4-49BD-874B-13C81DDAC3F0}" type="presParOf" srcId="{0D073F3A-4B4A-4EA4-A345-C5F4C0576F4D}" destId="{292002CF-69FF-4599-B256-7DC9A3A302FE}" srcOrd="1" destOrd="0" presId="urn:microsoft.com/office/officeart/2005/8/layout/hierarchy1"/>
    <dgm:cxn modelId="{2BF59B04-D9FD-47AA-AF3D-A5BA82E5569C}" type="presParOf" srcId="{292002CF-69FF-4599-B256-7DC9A3A302FE}" destId="{D2756D8A-0F9B-410B-B9FA-249F11229B2F}" srcOrd="0" destOrd="0" presId="urn:microsoft.com/office/officeart/2005/8/layout/hierarchy1"/>
    <dgm:cxn modelId="{AAA8B178-91A7-4DA7-9C75-C3EBDFDDEDD9}" type="presParOf" srcId="{D2756D8A-0F9B-410B-B9FA-249F11229B2F}" destId="{6A53BC7C-09DC-4799-9EA5-605AF9DA748A}" srcOrd="0" destOrd="0" presId="urn:microsoft.com/office/officeart/2005/8/layout/hierarchy1"/>
    <dgm:cxn modelId="{ABD3EF31-0526-44AE-9978-72BE505AD806}" type="presParOf" srcId="{D2756D8A-0F9B-410B-B9FA-249F11229B2F}" destId="{829FECE9-044E-4B77-86DD-8FF11C9E6998}" srcOrd="1" destOrd="0" presId="urn:microsoft.com/office/officeart/2005/8/layout/hierarchy1"/>
    <dgm:cxn modelId="{DEE0605A-1961-4F10-AE25-93BEA699260D}" type="presParOf" srcId="{292002CF-69FF-4599-B256-7DC9A3A302FE}" destId="{9DB41A2C-B393-4237-9897-F1975BB89876}" srcOrd="1" destOrd="0" presId="urn:microsoft.com/office/officeart/2005/8/layout/hierarchy1"/>
    <dgm:cxn modelId="{9A7CE5F0-2D79-4123-B458-71C53B7039D1}" type="presParOf" srcId="{9DB41A2C-B393-4237-9897-F1975BB89876}" destId="{E181382B-8BDB-44BE-BF37-9F0CA8E40D70}" srcOrd="0" destOrd="0" presId="urn:microsoft.com/office/officeart/2005/8/layout/hierarchy1"/>
    <dgm:cxn modelId="{C5874BD8-5D57-47B4-8803-F6C67CF9D718}" type="presParOf" srcId="{9DB41A2C-B393-4237-9897-F1975BB89876}" destId="{BDD300F2-B924-4EDB-BC32-2D181657C298}" srcOrd="1" destOrd="0" presId="urn:microsoft.com/office/officeart/2005/8/layout/hierarchy1"/>
    <dgm:cxn modelId="{0C2C0523-9758-4770-A865-F91DD565A005}" type="presParOf" srcId="{BDD300F2-B924-4EDB-BC32-2D181657C298}" destId="{19E5A4AC-A88A-4070-9F00-5CD6F5C7A778}" srcOrd="0" destOrd="0" presId="urn:microsoft.com/office/officeart/2005/8/layout/hierarchy1"/>
    <dgm:cxn modelId="{257B5FA2-3D6C-4B66-BF3D-92C77864CE6C}" type="presParOf" srcId="{19E5A4AC-A88A-4070-9F00-5CD6F5C7A778}" destId="{926ABD0F-BE42-4A70-96AA-47BAA31978FF}" srcOrd="0" destOrd="0" presId="urn:microsoft.com/office/officeart/2005/8/layout/hierarchy1"/>
    <dgm:cxn modelId="{11622B3B-33EB-4F98-B9BD-047650A800D5}" type="presParOf" srcId="{19E5A4AC-A88A-4070-9F00-5CD6F5C7A778}" destId="{815E829A-2150-4B8A-9958-D8B61F062766}" srcOrd="1" destOrd="0" presId="urn:microsoft.com/office/officeart/2005/8/layout/hierarchy1"/>
    <dgm:cxn modelId="{92D23F3C-A839-43A0-A152-56F7A4952EDE}" type="presParOf" srcId="{BDD300F2-B924-4EDB-BC32-2D181657C298}" destId="{A6BF7B97-CC2F-4339-9A23-2A0AAD55CE98}" srcOrd="1" destOrd="0" presId="urn:microsoft.com/office/officeart/2005/8/layout/hierarchy1"/>
    <dgm:cxn modelId="{C6BC1E06-1823-4B36-941E-C90FD6A4792E}" type="presParOf" srcId="{9DB41A2C-B393-4237-9897-F1975BB89876}" destId="{C30FB169-BD31-41CC-A70D-FC9F85004A6F}" srcOrd="2" destOrd="0" presId="urn:microsoft.com/office/officeart/2005/8/layout/hierarchy1"/>
    <dgm:cxn modelId="{B40C8364-694D-4E0C-AEC8-55843E8E7788}" type="presParOf" srcId="{9DB41A2C-B393-4237-9897-F1975BB89876}" destId="{80B88FFC-01EE-43BA-BEDD-39C94EF1A397}" srcOrd="3" destOrd="0" presId="urn:microsoft.com/office/officeart/2005/8/layout/hierarchy1"/>
    <dgm:cxn modelId="{B46D3704-52F6-416A-86B8-C5D0064E47E4}" type="presParOf" srcId="{80B88FFC-01EE-43BA-BEDD-39C94EF1A397}" destId="{56EB5A64-E8C9-4B69-9F6E-4D128AB7CF9D}" srcOrd="0" destOrd="0" presId="urn:microsoft.com/office/officeart/2005/8/layout/hierarchy1"/>
    <dgm:cxn modelId="{BB5DAEE1-D016-4585-A0F7-7FFAF090723C}" type="presParOf" srcId="{56EB5A64-E8C9-4B69-9F6E-4D128AB7CF9D}" destId="{EF4E5185-90CD-46E9-8BA7-3B398DAE2DF3}" srcOrd="0" destOrd="0" presId="urn:microsoft.com/office/officeart/2005/8/layout/hierarchy1"/>
    <dgm:cxn modelId="{4DA46362-B463-4C3E-867E-9824882847D3}" type="presParOf" srcId="{56EB5A64-E8C9-4B69-9F6E-4D128AB7CF9D}" destId="{917874F3-9D02-4D69-AB12-9B86CF45639A}" srcOrd="1" destOrd="0" presId="urn:microsoft.com/office/officeart/2005/8/layout/hierarchy1"/>
    <dgm:cxn modelId="{E93D965B-C446-45B1-A43E-363B328F7190}" type="presParOf" srcId="{80B88FFC-01EE-43BA-BEDD-39C94EF1A397}" destId="{0A46B047-5548-4F1E-B653-43876C431216}" srcOrd="1" destOrd="0" presId="urn:microsoft.com/office/officeart/2005/8/layout/hierarchy1"/>
    <dgm:cxn modelId="{8C00CA5D-97C4-4A4B-B65D-1C0682831CDA}" type="presParOf" srcId="{0D073F3A-4B4A-4EA4-A345-C5F4C0576F4D}" destId="{6034538C-D188-40BC-A644-88718A895674}" srcOrd="2" destOrd="0" presId="urn:microsoft.com/office/officeart/2005/8/layout/hierarchy1"/>
    <dgm:cxn modelId="{B46F0A01-B3E0-4EF7-A2B8-DED4E83BE7FB}" type="presParOf" srcId="{0D073F3A-4B4A-4EA4-A345-C5F4C0576F4D}" destId="{60F64F80-5438-42E4-8149-5AD56B841A47}" srcOrd="3" destOrd="0" presId="urn:microsoft.com/office/officeart/2005/8/layout/hierarchy1"/>
    <dgm:cxn modelId="{BFBEB2EA-6DC5-4ED8-A26F-1E2C9B545AC2}" type="presParOf" srcId="{60F64F80-5438-42E4-8149-5AD56B841A47}" destId="{FA2A1066-DAB5-41C5-A156-5E433557FA6D}" srcOrd="0" destOrd="0" presId="urn:microsoft.com/office/officeart/2005/8/layout/hierarchy1"/>
    <dgm:cxn modelId="{B4B3434B-A0E4-4608-B1EB-FF9B81A72FDE}" type="presParOf" srcId="{FA2A1066-DAB5-41C5-A156-5E433557FA6D}" destId="{E51209B0-E697-42CF-81BE-26C27CD5BEA1}" srcOrd="0" destOrd="0" presId="urn:microsoft.com/office/officeart/2005/8/layout/hierarchy1"/>
    <dgm:cxn modelId="{7B81453E-A067-43CB-BA46-C1F95675A182}" type="presParOf" srcId="{FA2A1066-DAB5-41C5-A156-5E433557FA6D}" destId="{D3094163-952C-44A8-8A50-C2E0FBE3E47C}" srcOrd="1" destOrd="0" presId="urn:microsoft.com/office/officeart/2005/8/layout/hierarchy1"/>
    <dgm:cxn modelId="{3EFE9CBB-12ED-4B1C-8E98-ACA1B0BC8A1D}" type="presParOf" srcId="{60F64F80-5438-42E4-8149-5AD56B841A47}" destId="{60B1B9EA-EAE7-41FA-AF90-764119F60067}" srcOrd="1" destOrd="0" presId="urn:microsoft.com/office/officeart/2005/8/layout/hierarchy1"/>
    <dgm:cxn modelId="{2B89E10D-9D35-4F00-B4AF-1F7F0639F88E}" type="presParOf" srcId="{60B1B9EA-EAE7-41FA-AF90-764119F60067}" destId="{3BE8B68A-C969-48E3-8A21-8B0C7988DB60}" srcOrd="0" destOrd="0" presId="urn:microsoft.com/office/officeart/2005/8/layout/hierarchy1"/>
    <dgm:cxn modelId="{3B9EBAF2-8659-42BA-98F8-572DFDCFCC16}" type="presParOf" srcId="{60B1B9EA-EAE7-41FA-AF90-764119F60067}" destId="{96B0B11F-1F9E-4AE7-B7FE-C1D6DA8579AF}" srcOrd="1" destOrd="0" presId="urn:microsoft.com/office/officeart/2005/8/layout/hierarchy1"/>
    <dgm:cxn modelId="{46855B5B-56A7-4026-9F37-D981EA0C7464}" type="presParOf" srcId="{96B0B11F-1F9E-4AE7-B7FE-C1D6DA8579AF}" destId="{ADF8D4C6-D0C1-4A15-8614-5CC9F6A410F8}" srcOrd="0" destOrd="0" presId="urn:microsoft.com/office/officeart/2005/8/layout/hierarchy1"/>
    <dgm:cxn modelId="{C9ED88BE-9488-4906-B62F-BDA7F7C7F0D3}" type="presParOf" srcId="{ADF8D4C6-D0C1-4A15-8614-5CC9F6A410F8}" destId="{A2351DB4-FB90-443A-8C18-4B63B0DFD915}" srcOrd="0" destOrd="0" presId="urn:microsoft.com/office/officeart/2005/8/layout/hierarchy1"/>
    <dgm:cxn modelId="{CC9A8CB6-ACDC-4DFD-9B50-4539FBBE51D4}" type="presParOf" srcId="{ADF8D4C6-D0C1-4A15-8614-5CC9F6A410F8}" destId="{9405F250-20F8-4F2F-899A-DAB6CA9E74A0}" srcOrd="1" destOrd="0" presId="urn:microsoft.com/office/officeart/2005/8/layout/hierarchy1"/>
    <dgm:cxn modelId="{F1155A16-91B0-4C9F-B7E5-8F3314836BED}" type="presParOf" srcId="{96B0B11F-1F9E-4AE7-B7FE-C1D6DA8579AF}" destId="{706C430B-D869-4312-BA83-00A335FA742F}" srcOrd="1" destOrd="0" presId="urn:microsoft.com/office/officeart/2005/8/layout/hierarchy1"/>
    <dgm:cxn modelId="{FF8ADFA8-D852-4BF1-A184-D4AFEC3848C4}" type="presParOf" srcId="{60B1B9EA-EAE7-41FA-AF90-764119F60067}" destId="{86149DBC-5B5C-4DF8-B933-9D25B99FBA72}" srcOrd="2" destOrd="0" presId="urn:microsoft.com/office/officeart/2005/8/layout/hierarchy1"/>
    <dgm:cxn modelId="{3A240D16-8EB3-4357-9489-F2668C686D0B}" type="presParOf" srcId="{60B1B9EA-EAE7-41FA-AF90-764119F60067}" destId="{DF56CF3C-7999-410C-8082-A8BD56268BFB}" srcOrd="3" destOrd="0" presId="urn:microsoft.com/office/officeart/2005/8/layout/hierarchy1"/>
    <dgm:cxn modelId="{22D83120-52B8-4DEC-B0BC-8B59868C52CA}" type="presParOf" srcId="{DF56CF3C-7999-410C-8082-A8BD56268BFB}" destId="{A2198306-4F11-4BC0-847B-A0C9F8D96863}" srcOrd="0" destOrd="0" presId="urn:microsoft.com/office/officeart/2005/8/layout/hierarchy1"/>
    <dgm:cxn modelId="{DE82B228-E95B-46C6-BD29-410A63B2671B}" type="presParOf" srcId="{A2198306-4F11-4BC0-847B-A0C9F8D96863}" destId="{C1497916-E697-49F1-AECD-02257DF751F6}" srcOrd="0" destOrd="0" presId="urn:microsoft.com/office/officeart/2005/8/layout/hierarchy1"/>
    <dgm:cxn modelId="{D6561357-D01D-4FEB-B58F-65306FB44B10}" type="presParOf" srcId="{A2198306-4F11-4BC0-847B-A0C9F8D96863}" destId="{63198BA8-0CCF-44A8-A39A-149D621F2655}" srcOrd="1" destOrd="0" presId="urn:microsoft.com/office/officeart/2005/8/layout/hierarchy1"/>
    <dgm:cxn modelId="{7FAD0A66-0EC3-4854-9FEC-3E8498359099}" type="presParOf" srcId="{DF56CF3C-7999-410C-8082-A8BD56268BFB}" destId="{21CC4BAF-140E-4AEF-A26A-1C9BB61CD885}" srcOrd="1" destOrd="0" presId="urn:microsoft.com/office/officeart/2005/8/layout/hierarchy1"/>
    <dgm:cxn modelId="{93C80F48-464C-4C84-B782-673CD2ACD574}" type="presParOf" srcId="{0D073F3A-4B4A-4EA4-A345-C5F4C0576F4D}" destId="{2265FEAC-8ACC-42B9-AA30-0DF950347939}" srcOrd="4" destOrd="0" presId="urn:microsoft.com/office/officeart/2005/8/layout/hierarchy1"/>
    <dgm:cxn modelId="{64EC59BA-3E9A-4683-80E8-EB96ACB43D89}" type="presParOf" srcId="{0D073F3A-4B4A-4EA4-A345-C5F4C0576F4D}" destId="{40B2E522-A526-44DB-8735-D2875861BF7E}" srcOrd="5" destOrd="0" presId="urn:microsoft.com/office/officeart/2005/8/layout/hierarchy1"/>
    <dgm:cxn modelId="{DBBD6AC7-B397-4010-A999-8B79C448DF33}" type="presParOf" srcId="{40B2E522-A526-44DB-8735-D2875861BF7E}" destId="{F1EE6ADE-369E-4DEA-837D-9BB18CCEC1D7}" srcOrd="0" destOrd="0" presId="urn:microsoft.com/office/officeart/2005/8/layout/hierarchy1"/>
    <dgm:cxn modelId="{D569A620-E3BC-43FB-9593-5D7DCE650404}" type="presParOf" srcId="{F1EE6ADE-369E-4DEA-837D-9BB18CCEC1D7}" destId="{BBDDA470-8F15-465F-9C77-D4D27CCD3ED5}" srcOrd="0" destOrd="0" presId="urn:microsoft.com/office/officeart/2005/8/layout/hierarchy1"/>
    <dgm:cxn modelId="{3CE46796-FD4A-4F4A-A8ED-00F1677DF1C9}" type="presParOf" srcId="{F1EE6ADE-369E-4DEA-837D-9BB18CCEC1D7}" destId="{730305A3-83BB-4E91-8FE3-3771A5B94239}" srcOrd="1" destOrd="0" presId="urn:microsoft.com/office/officeart/2005/8/layout/hierarchy1"/>
    <dgm:cxn modelId="{60E9ED43-54E5-4039-B119-B4686EDB3EFA}" type="presParOf" srcId="{40B2E522-A526-44DB-8735-D2875861BF7E}" destId="{9F4E5FF6-2818-457A-9E59-A3D4EC3D404F}" srcOrd="1" destOrd="0" presId="urn:microsoft.com/office/officeart/2005/8/layout/hierarchy1"/>
    <dgm:cxn modelId="{B972BD86-A47B-41CE-8891-52E9C5195A9A}" type="presParOf" srcId="{9F4E5FF6-2818-457A-9E59-A3D4EC3D404F}" destId="{CB558248-16FE-4731-AA5A-3A51BBB0AC22}" srcOrd="0" destOrd="0" presId="urn:microsoft.com/office/officeart/2005/8/layout/hierarchy1"/>
    <dgm:cxn modelId="{94D8AFBA-B2CA-419A-BE52-979C79A4C8C9}" type="presParOf" srcId="{9F4E5FF6-2818-457A-9E59-A3D4EC3D404F}" destId="{6E1A617B-029C-4D9A-8209-AFBA1AB7D456}" srcOrd="1" destOrd="0" presId="urn:microsoft.com/office/officeart/2005/8/layout/hierarchy1"/>
    <dgm:cxn modelId="{B281F5CA-B7F6-4BDA-AA1D-4BAB97888456}" type="presParOf" srcId="{6E1A617B-029C-4D9A-8209-AFBA1AB7D456}" destId="{B201D9DF-D747-4AE9-82C1-BB2BA074CA8D}" srcOrd="0" destOrd="0" presId="urn:microsoft.com/office/officeart/2005/8/layout/hierarchy1"/>
    <dgm:cxn modelId="{86B90E70-EBE0-4FD5-9F73-DAE0573A8854}" type="presParOf" srcId="{B201D9DF-D747-4AE9-82C1-BB2BA074CA8D}" destId="{A55C1A92-5B98-4F86-BF14-4A5C0398EA9C}" srcOrd="0" destOrd="0" presId="urn:microsoft.com/office/officeart/2005/8/layout/hierarchy1"/>
    <dgm:cxn modelId="{29A58BFA-78E2-4402-83A5-240345834F03}" type="presParOf" srcId="{B201D9DF-D747-4AE9-82C1-BB2BA074CA8D}" destId="{07957CFC-E42F-40B6-B8CB-1B06B35DCDD1}" srcOrd="1" destOrd="0" presId="urn:microsoft.com/office/officeart/2005/8/layout/hierarchy1"/>
    <dgm:cxn modelId="{E8CB3533-1BB6-4F54-A50E-2D48CEFBAB49}" type="presParOf" srcId="{6E1A617B-029C-4D9A-8209-AFBA1AB7D456}" destId="{5582354C-3327-415E-91E5-9D5FBF7E3431}" srcOrd="1" destOrd="0" presId="urn:microsoft.com/office/officeart/2005/8/layout/hierarchy1"/>
    <dgm:cxn modelId="{C64C4CE6-600E-40A4-851E-C43762CF7C66}" type="presParOf" srcId="{9F4E5FF6-2818-457A-9E59-A3D4EC3D404F}" destId="{17C79D9F-1616-4B09-BC80-389A6FBD5544}" srcOrd="2" destOrd="0" presId="urn:microsoft.com/office/officeart/2005/8/layout/hierarchy1"/>
    <dgm:cxn modelId="{3E1C518B-9BBA-4A4A-836B-B351654B3F0A}" type="presParOf" srcId="{9F4E5FF6-2818-457A-9E59-A3D4EC3D404F}" destId="{68479FBB-561D-4BD5-9788-D272FB1B495E}" srcOrd="3" destOrd="0" presId="urn:microsoft.com/office/officeart/2005/8/layout/hierarchy1"/>
    <dgm:cxn modelId="{1BB2A3E8-7E5D-4D9C-AFD0-00C43DFE2500}" type="presParOf" srcId="{68479FBB-561D-4BD5-9788-D272FB1B495E}" destId="{1ADF82F0-F4C8-47D3-BA5B-725F39D7BE3F}" srcOrd="0" destOrd="0" presId="urn:microsoft.com/office/officeart/2005/8/layout/hierarchy1"/>
    <dgm:cxn modelId="{EDE6BD5E-C59F-4040-8C66-6302BBE112E3}" type="presParOf" srcId="{1ADF82F0-F4C8-47D3-BA5B-725F39D7BE3F}" destId="{15B7BCA6-441A-437E-8F2C-9651C78D1EF6}" srcOrd="0" destOrd="0" presId="urn:microsoft.com/office/officeart/2005/8/layout/hierarchy1"/>
    <dgm:cxn modelId="{534BA5F5-EB3F-41E5-8F90-9AA5A38E59AF}" type="presParOf" srcId="{1ADF82F0-F4C8-47D3-BA5B-725F39D7BE3F}" destId="{90179DD0-E525-4782-9B18-A1DFF795D218}" srcOrd="1" destOrd="0" presId="urn:microsoft.com/office/officeart/2005/8/layout/hierarchy1"/>
    <dgm:cxn modelId="{6B5D238F-FE22-44EC-87A1-5FD346C6F51B}" type="presParOf" srcId="{68479FBB-561D-4BD5-9788-D272FB1B495E}" destId="{C17B4A19-124E-42D1-AD7A-8D54BCE781A7}" srcOrd="1" destOrd="0" presId="urn:microsoft.com/office/officeart/2005/8/layout/hierarchy1"/>
    <dgm:cxn modelId="{5E96B6C8-FBEB-40CF-AF29-BFF49B67756C}" type="presParOf" srcId="{9F4E5FF6-2818-457A-9E59-A3D4EC3D404F}" destId="{A9D6D247-4783-4E7E-88E6-D9299BBA9E76}" srcOrd="4" destOrd="0" presId="urn:microsoft.com/office/officeart/2005/8/layout/hierarchy1"/>
    <dgm:cxn modelId="{34FABD4C-5534-4582-A794-E9193BF292C7}" type="presParOf" srcId="{9F4E5FF6-2818-457A-9E59-A3D4EC3D404F}" destId="{6C6CB7AC-F5EF-4C3D-AADC-E76DB3556F16}" srcOrd="5" destOrd="0" presId="urn:microsoft.com/office/officeart/2005/8/layout/hierarchy1"/>
    <dgm:cxn modelId="{14BFC3DF-2301-477B-B2BA-27876505A53E}" type="presParOf" srcId="{6C6CB7AC-F5EF-4C3D-AADC-E76DB3556F16}" destId="{BF8495C0-47D4-4519-9FF1-5AC4C08F6B46}" srcOrd="0" destOrd="0" presId="urn:microsoft.com/office/officeart/2005/8/layout/hierarchy1"/>
    <dgm:cxn modelId="{40324D0A-857A-406D-974C-3A25F92741EF}" type="presParOf" srcId="{BF8495C0-47D4-4519-9FF1-5AC4C08F6B46}" destId="{740D020C-361B-4DEE-AB30-EEAF4C2190DF}" srcOrd="0" destOrd="0" presId="urn:microsoft.com/office/officeart/2005/8/layout/hierarchy1"/>
    <dgm:cxn modelId="{89A1A456-3D32-4886-BBB2-9B21AED7C752}" type="presParOf" srcId="{BF8495C0-47D4-4519-9FF1-5AC4C08F6B46}" destId="{F4133682-C82D-46BB-A212-93DE32F66B5E}" srcOrd="1" destOrd="0" presId="urn:microsoft.com/office/officeart/2005/8/layout/hierarchy1"/>
    <dgm:cxn modelId="{45797D53-EB52-48B7-88F5-BCAD286284DD}" type="presParOf" srcId="{6C6CB7AC-F5EF-4C3D-AADC-E76DB3556F16}" destId="{33A79E28-1712-4E77-ABC7-66E5C56BD3D7}"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26CC90-2D05-4A24-99A4-CEE5C15DDE3F}" type="doc">
      <dgm:prSet loTypeId="urn:microsoft.com/office/officeart/2005/8/layout/venn3" loCatId="relationship" qsTypeId="urn:microsoft.com/office/officeart/2005/8/quickstyle/simple1" qsCatId="simple" csTypeId="urn:microsoft.com/office/officeart/2005/8/colors/accent0_2" csCatId="mainScheme" phldr="1"/>
      <dgm:spPr/>
      <dgm:t>
        <a:bodyPr/>
        <a:lstStyle/>
        <a:p>
          <a:endParaRPr lang="en-US"/>
        </a:p>
      </dgm:t>
    </dgm:pt>
    <dgm:pt modelId="{72B413BD-39C0-43D5-8B74-1CDB21D49003}">
      <dgm:prSet phldr="0"/>
      <dgm:spPr/>
      <dgm:t>
        <a:bodyPr/>
        <a:lstStyle/>
        <a:p>
          <a:r>
            <a:rPr lang="en-US" dirty="0">
              <a:latin typeface="Aptos"/>
            </a:rPr>
            <a:t>Q-Learning</a:t>
          </a:r>
          <a:endParaRPr lang="en-US" dirty="0"/>
        </a:p>
      </dgm:t>
    </dgm:pt>
    <dgm:pt modelId="{A4A38E07-2582-4B7F-A4BC-04D8D9BAC033}" type="parTrans" cxnId="{60CC257B-E583-4EE2-A937-143564074E54}">
      <dgm:prSet/>
      <dgm:spPr/>
    </dgm:pt>
    <dgm:pt modelId="{194D3396-9385-4250-ABDB-CF0E64C54064}" type="sibTrans" cxnId="{60CC257B-E583-4EE2-A937-143564074E54}">
      <dgm:prSet/>
      <dgm:spPr/>
    </dgm:pt>
    <dgm:pt modelId="{EE98CA83-1D52-4FD4-9DBC-7B566303C2E3}">
      <dgm:prSet phldr="0"/>
      <dgm:spPr/>
      <dgm:t>
        <a:bodyPr/>
        <a:lstStyle/>
        <a:p>
          <a:pPr rtl="0"/>
          <a:r>
            <a:rPr lang="en-US" dirty="0">
              <a:latin typeface="Aptos"/>
            </a:rPr>
            <a:t>Deep Q-Networks(DQN)</a:t>
          </a:r>
        </a:p>
      </dgm:t>
    </dgm:pt>
    <dgm:pt modelId="{5A9EF770-0072-44F1-BD7D-467EC1DCCF56}" type="parTrans" cxnId="{B893954C-898A-4522-925D-44FBA4546CD9}">
      <dgm:prSet/>
      <dgm:spPr/>
    </dgm:pt>
    <dgm:pt modelId="{22425BB0-A67D-4552-9999-43CB38137CB9}" type="sibTrans" cxnId="{B893954C-898A-4522-925D-44FBA4546CD9}">
      <dgm:prSet/>
      <dgm:spPr/>
    </dgm:pt>
    <dgm:pt modelId="{18D998A9-84C6-4E8D-9834-3C0BEF761667}">
      <dgm:prSet phldr="0"/>
      <dgm:spPr/>
      <dgm:t>
        <a:bodyPr/>
        <a:lstStyle/>
        <a:p>
          <a:pPr rtl="0"/>
          <a:r>
            <a:rPr lang="en-US" dirty="0">
              <a:latin typeface="Aptos"/>
            </a:rPr>
            <a:t>Policy Gradient Methods</a:t>
          </a:r>
          <a:endParaRPr lang="en-US" dirty="0"/>
        </a:p>
      </dgm:t>
    </dgm:pt>
    <dgm:pt modelId="{CFA7E147-BB72-4F0D-8406-710A9460A205}" type="parTrans" cxnId="{771D538F-4D1F-4B60-A6E8-44DFF21C9AF8}">
      <dgm:prSet/>
      <dgm:spPr/>
    </dgm:pt>
    <dgm:pt modelId="{551C793D-2F77-4C9E-B8D7-9B551E04AE63}" type="sibTrans" cxnId="{771D538F-4D1F-4B60-A6E8-44DFF21C9AF8}">
      <dgm:prSet/>
      <dgm:spPr/>
    </dgm:pt>
    <dgm:pt modelId="{1D48F67B-33CA-482B-B990-91C0E4FE0F4B}">
      <dgm:prSet phldr="0"/>
      <dgm:spPr/>
      <dgm:t>
        <a:bodyPr/>
        <a:lstStyle/>
        <a:p>
          <a:pPr rtl="0"/>
          <a:r>
            <a:rPr lang="en-US" dirty="0">
              <a:latin typeface="Aptos"/>
            </a:rPr>
            <a:t>Actor Crictic Methods</a:t>
          </a:r>
        </a:p>
      </dgm:t>
    </dgm:pt>
    <dgm:pt modelId="{3345FD25-45C2-4093-AF14-6BC41E50379D}" type="parTrans" cxnId="{EB7E1E5F-841A-46F0-97EB-4770F6BEBFBB}">
      <dgm:prSet/>
      <dgm:spPr/>
    </dgm:pt>
    <dgm:pt modelId="{28D057AB-462E-4339-9C33-B82D52E16485}" type="sibTrans" cxnId="{EB7E1E5F-841A-46F0-97EB-4770F6BEBFBB}">
      <dgm:prSet/>
      <dgm:spPr/>
    </dgm:pt>
    <dgm:pt modelId="{DD9AAFC9-2622-403C-8370-B14325E788F7}">
      <dgm:prSet phldr="0"/>
      <dgm:spPr/>
      <dgm:t>
        <a:bodyPr/>
        <a:lstStyle/>
        <a:p>
          <a:pPr rtl="0"/>
          <a:r>
            <a:rPr lang="en-US" dirty="0">
              <a:latin typeface="Aptos"/>
            </a:rPr>
            <a:t> </a:t>
          </a:r>
        </a:p>
      </dgm:t>
    </dgm:pt>
    <dgm:pt modelId="{4E309B83-65F5-45AE-8D28-DDF469AF902D}" type="parTrans" cxnId="{A6801440-3BA0-4503-8585-3EA01DE75841}">
      <dgm:prSet/>
      <dgm:spPr/>
    </dgm:pt>
    <dgm:pt modelId="{6F83E353-AFF1-407B-9CD5-DBD4DC640E5B}" type="sibTrans" cxnId="{A6801440-3BA0-4503-8585-3EA01DE75841}">
      <dgm:prSet/>
      <dgm:spPr/>
    </dgm:pt>
    <dgm:pt modelId="{4EB81C2A-06AB-4E87-A1E3-0172913BE4AB}" type="pres">
      <dgm:prSet presAssocID="{DB26CC90-2D05-4A24-99A4-CEE5C15DDE3F}" presName="Name0" presStyleCnt="0">
        <dgm:presLayoutVars>
          <dgm:dir/>
          <dgm:resizeHandles val="exact"/>
        </dgm:presLayoutVars>
      </dgm:prSet>
      <dgm:spPr/>
    </dgm:pt>
    <dgm:pt modelId="{4C03F3F4-22CD-4BED-9DF0-D5FA3124AF98}" type="pres">
      <dgm:prSet presAssocID="{DD9AAFC9-2622-403C-8370-B14325E788F7}" presName="Name5" presStyleLbl="vennNode1" presStyleIdx="0" presStyleCnt="1">
        <dgm:presLayoutVars>
          <dgm:bulletEnabled val="1"/>
        </dgm:presLayoutVars>
      </dgm:prSet>
      <dgm:spPr/>
    </dgm:pt>
  </dgm:ptLst>
  <dgm:cxnLst>
    <dgm:cxn modelId="{85EC192C-6319-44FC-A11B-94A2000089B7}" type="presOf" srcId="{DB26CC90-2D05-4A24-99A4-CEE5C15DDE3F}" destId="{4EB81C2A-06AB-4E87-A1E3-0172913BE4AB}" srcOrd="0" destOrd="0" presId="urn:microsoft.com/office/officeart/2005/8/layout/venn3"/>
    <dgm:cxn modelId="{A6801440-3BA0-4503-8585-3EA01DE75841}" srcId="{DB26CC90-2D05-4A24-99A4-CEE5C15DDE3F}" destId="{DD9AAFC9-2622-403C-8370-B14325E788F7}" srcOrd="0" destOrd="0" parTransId="{4E309B83-65F5-45AE-8D28-DDF469AF902D}" sibTransId="{6F83E353-AFF1-407B-9CD5-DBD4DC640E5B}"/>
    <dgm:cxn modelId="{EB7E1E5F-841A-46F0-97EB-4770F6BEBFBB}" srcId="{DD9AAFC9-2622-403C-8370-B14325E788F7}" destId="{1D48F67B-33CA-482B-B990-91C0E4FE0F4B}" srcOrd="3" destOrd="0" parTransId="{3345FD25-45C2-4093-AF14-6BC41E50379D}" sibTransId="{28D057AB-462E-4339-9C33-B82D52E16485}"/>
    <dgm:cxn modelId="{B893954C-898A-4522-925D-44FBA4546CD9}" srcId="{DD9AAFC9-2622-403C-8370-B14325E788F7}" destId="{EE98CA83-1D52-4FD4-9DBC-7B566303C2E3}" srcOrd="1" destOrd="0" parTransId="{5A9EF770-0072-44F1-BD7D-467EC1DCCF56}" sibTransId="{22425BB0-A67D-4552-9999-43CB38137CB9}"/>
    <dgm:cxn modelId="{D38ECD6D-EA7B-4F86-AFA3-7EDBDC7F381E}" type="presOf" srcId="{18D998A9-84C6-4E8D-9834-3C0BEF761667}" destId="{4C03F3F4-22CD-4BED-9DF0-D5FA3124AF98}" srcOrd="0" destOrd="3" presId="urn:microsoft.com/office/officeart/2005/8/layout/venn3"/>
    <dgm:cxn modelId="{4D228870-A8CE-4091-8078-6BF7BFE58280}" type="presOf" srcId="{DD9AAFC9-2622-403C-8370-B14325E788F7}" destId="{4C03F3F4-22CD-4BED-9DF0-D5FA3124AF98}" srcOrd="0" destOrd="0" presId="urn:microsoft.com/office/officeart/2005/8/layout/venn3"/>
    <dgm:cxn modelId="{9C51E273-ED99-4D64-BE70-B259237140A1}" type="presOf" srcId="{1D48F67B-33CA-482B-B990-91C0E4FE0F4B}" destId="{4C03F3F4-22CD-4BED-9DF0-D5FA3124AF98}" srcOrd="0" destOrd="4" presId="urn:microsoft.com/office/officeart/2005/8/layout/venn3"/>
    <dgm:cxn modelId="{60CC257B-E583-4EE2-A937-143564074E54}" srcId="{DD9AAFC9-2622-403C-8370-B14325E788F7}" destId="{72B413BD-39C0-43D5-8B74-1CDB21D49003}" srcOrd="0" destOrd="0" parTransId="{A4A38E07-2582-4B7F-A4BC-04D8D9BAC033}" sibTransId="{194D3396-9385-4250-ABDB-CF0E64C54064}"/>
    <dgm:cxn modelId="{771D538F-4D1F-4B60-A6E8-44DFF21C9AF8}" srcId="{DD9AAFC9-2622-403C-8370-B14325E788F7}" destId="{18D998A9-84C6-4E8D-9834-3C0BEF761667}" srcOrd="2" destOrd="0" parTransId="{CFA7E147-BB72-4F0D-8406-710A9460A205}" sibTransId="{551C793D-2F77-4C9E-B8D7-9B551E04AE63}"/>
    <dgm:cxn modelId="{B2826DE4-5915-472C-AF6D-66CF617DDBA7}" type="presOf" srcId="{EE98CA83-1D52-4FD4-9DBC-7B566303C2E3}" destId="{4C03F3F4-22CD-4BED-9DF0-D5FA3124AF98}" srcOrd="0" destOrd="2" presId="urn:microsoft.com/office/officeart/2005/8/layout/venn3"/>
    <dgm:cxn modelId="{B71894F1-E769-4054-8FE9-BDD14FE6EC13}" type="presOf" srcId="{72B413BD-39C0-43D5-8B74-1CDB21D49003}" destId="{4C03F3F4-22CD-4BED-9DF0-D5FA3124AF98}" srcOrd="0" destOrd="1" presId="urn:microsoft.com/office/officeart/2005/8/layout/venn3"/>
    <dgm:cxn modelId="{A2F092CC-DB22-460D-8BBF-F708340E62F1}" type="presParOf" srcId="{4EB81C2A-06AB-4E87-A1E3-0172913BE4AB}" destId="{4C03F3F4-22CD-4BED-9DF0-D5FA3124AF98}" srcOrd="0"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6D247-4783-4E7E-88E6-D9299BBA9E76}">
      <dsp:nvSpPr>
        <dsp:cNvPr id="0" name=""/>
        <dsp:cNvSpPr/>
      </dsp:nvSpPr>
      <dsp:spPr>
        <a:xfrm>
          <a:off x="5319821" y="3219746"/>
          <a:ext cx="982391" cy="233764"/>
        </a:xfrm>
        <a:custGeom>
          <a:avLst/>
          <a:gdLst/>
          <a:ahLst/>
          <a:cxnLst/>
          <a:rect l="0" t="0" r="0" b="0"/>
          <a:pathLst>
            <a:path>
              <a:moveTo>
                <a:pt x="0" y="0"/>
              </a:moveTo>
              <a:lnTo>
                <a:pt x="0" y="159303"/>
              </a:lnTo>
              <a:lnTo>
                <a:pt x="982391" y="159303"/>
              </a:lnTo>
              <a:lnTo>
                <a:pt x="982391" y="233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C79D9F-1616-4B09-BC80-389A6FBD5544}">
      <dsp:nvSpPr>
        <dsp:cNvPr id="0" name=""/>
        <dsp:cNvSpPr/>
      </dsp:nvSpPr>
      <dsp:spPr>
        <a:xfrm>
          <a:off x="5274101" y="3219746"/>
          <a:ext cx="91440" cy="233764"/>
        </a:xfrm>
        <a:custGeom>
          <a:avLst/>
          <a:gdLst/>
          <a:ahLst/>
          <a:cxnLst/>
          <a:rect l="0" t="0" r="0" b="0"/>
          <a:pathLst>
            <a:path>
              <a:moveTo>
                <a:pt x="45720" y="0"/>
              </a:moveTo>
              <a:lnTo>
                <a:pt x="45720" y="233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558248-16FE-4731-AA5A-3A51BBB0AC22}">
      <dsp:nvSpPr>
        <dsp:cNvPr id="0" name=""/>
        <dsp:cNvSpPr/>
      </dsp:nvSpPr>
      <dsp:spPr>
        <a:xfrm>
          <a:off x="4337429" y="3219746"/>
          <a:ext cx="982391" cy="233764"/>
        </a:xfrm>
        <a:custGeom>
          <a:avLst/>
          <a:gdLst/>
          <a:ahLst/>
          <a:cxnLst/>
          <a:rect l="0" t="0" r="0" b="0"/>
          <a:pathLst>
            <a:path>
              <a:moveTo>
                <a:pt x="982391" y="0"/>
              </a:moveTo>
              <a:lnTo>
                <a:pt x="982391" y="159303"/>
              </a:lnTo>
              <a:lnTo>
                <a:pt x="0" y="159303"/>
              </a:lnTo>
              <a:lnTo>
                <a:pt x="0" y="233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65FEAC-8ACC-42B9-AA30-0DF950347939}">
      <dsp:nvSpPr>
        <dsp:cNvPr id="0" name=""/>
        <dsp:cNvSpPr/>
      </dsp:nvSpPr>
      <dsp:spPr>
        <a:xfrm>
          <a:off x="3109440" y="2475584"/>
          <a:ext cx="2210381" cy="233764"/>
        </a:xfrm>
        <a:custGeom>
          <a:avLst/>
          <a:gdLst/>
          <a:ahLst/>
          <a:cxnLst/>
          <a:rect l="0" t="0" r="0" b="0"/>
          <a:pathLst>
            <a:path>
              <a:moveTo>
                <a:pt x="0" y="0"/>
              </a:moveTo>
              <a:lnTo>
                <a:pt x="0" y="159303"/>
              </a:lnTo>
              <a:lnTo>
                <a:pt x="2210381" y="159303"/>
              </a:lnTo>
              <a:lnTo>
                <a:pt x="2210381" y="2337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149DBC-5B5C-4DF8-B933-9D25B99FBA72}">
      <dsp:nvSpPr>
        <dsp:cNvPr id="0" name=""/>
        <dsp:cNvSpPr/>
      </dsp:nvSpPr>
      <dsp:spPr>
        <a:xfrm>
          <a:off x="2863842" y="3219746"/>
          <a:ext cx="491195" cy="233764"/>
        </a:xfrm>
        <a:custGeom>
          <a:avLst/>
          <a:gdLst/>
          <a:ahLst/>
          <a:cxnLst/>
          <a:rect l="0" t="0" r="0" b="0"/>
          <a:pathLst>
            <a:path>
              <a:moveTo>
                <a:pt x="0" y="0"/>
              </a:moveTo>
              <a:lnTo>
                <a:pt x="0" y="159303"/>
              </a:lnTo>
              <a:lnTo>
                <a:pt x="491195" y="159303"/>
              </a:lnTo>
              <a:lnTo>
                <a:pt x="491195" y="233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E8B68A-C969-48E3-8A21-8B0C7988DB60}">
      <dsp:nvSpPr>
        <dsp:cNvPr id="0" name=""/>
        <dsp:cNvSpPr/>
      </dsp:nvSpPr>
      <dsp:spPr>
        <a:xfrm>
          <a:off x="2372646" y="3219746"/>
          <a:ext cx="491195" cy="233764"/>
        </a:xfrm>
        <a:custGeom>
          <a:avLst/>
          <a:gdLst/>
          <a:ahLst/>
          <a:cxnLst/>
          <a:rect l="0" t="0" r="0" b="0"/>
          <a:pathLst>
            <a:path>
              <a:moveTo>
                <a:pt x="491195" y="0"/>
              </a:moveTo>
              <a:lnTo>
                <a:pt x="491195" y="159303"/>
              </a:lnTo>
              <a:lnTo>
                <a:pt x="0" y="159303"/>
              </a:lnTo>
              <a:lnTo>
                <a:pt x="0" y="233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34538C-D188-40BC-A644-88718A895674}">
      <dsp:nvSpPr>
        <dsp:cNvPr id="0" name=""/>
        <dsp:cNvSpPr/>
      </dsp:nvSpPr>
      <dsp:spPr>
        <a:xfrm>
          <a:off x="2863842" y="2475584"/>
          <a:ext cx="245597" cy="233764"/>
        </a:xfrm>
        <a:custGeom>
          <a:avLst/>
          <a:gdLst/>
          <a:ahLst/>
          <a:cxnLst/>
          <a:rect l="0" t="0" r="0" b="0"/>
          <a:pathLst>
            <a:path>
              <a:moveTo>
                <a:pt x="245597" y="0"/>
              </a:moveTo>
              <a:lnTo>
                <a:pt x="245597" y="159303"/>
              </a:lnTo>
              <a:lnTo>
                <a:pt x="0" y="159303"/>
              </a:lnTo>
              <a:lnTo>
                <a:pt x="0" y="2337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0FB169-BD31-41CC-A70D-FC9F85004A6F}">
      <dsp:nvSpPr>
        <dsp:cNvPr id="0" name=""/>
        <dsp:cNvSpPr/>
      </dsp:nvSpPr>
      <dsp:spPr>
        <a:xfrm>
          <a:off x="899059" y="3219746"/>
          <a:ext cx="491195" cy="233764"/>
        </a:xfrm>
        <a:custGeom>
          <a:avLst/>
          <a:gdLst/>
          <a:ahLst/>
          <a:cxnLst/>
          <a:rect l="0" t="0" r="0" b="0"/>
          <a:pathLst>
            <a:path>
              <a:moveTo>
                <a:pt x="0" y="0"/>
              </a:moveTo>
              <a:lnTo>
                <a:pt x="0" y="159303"/>
              </a:lnTo>
              <a:lnTo>
                <a:pt x="491195" y="159303"/>
              </a:lnTo>
              <a:lnTo>
                <a:pt x="491195" y="233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1382B-8BDB-44BE-BF37-9F0CA8E40D70}">
      <dsp:nvSpPr>
        <dsp:cNvPr id="0" name=""/>
        <dsp:cNvSpPr/>
      </dsp:nvSpPr>
      <dsp:spPr>
        <a:xfrm>
          <a:off x="407863" y="3219746"/>
          <a:ext cx="491195" cy="233764"/>
        </a:xfrm>
        <a:custGeom>
          <a:avLst/>
          <a:gdLst/>
          <a:ahLst/>
          <a:cxnLst/>
          <a:rect l="0" t="0" r="0" b="0"/>
          <a:pathLst>
            <a:path>
              <a:moveTo>
                <a:pt x="491195" y="0"/>
              </a:moveTo>
              <a:lnTo>
                <a:pt x="491195" y="159303"/>
              </a:lnTo>
              <a:lnTo>
                <a:pt x="0" y="159303"/>
              </a:lnTo>
              <a:lnTo>
                <a:pt x="0" y="2337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A08BFB-8469-4861-9146-9144FE7F267D}">
      <dsp:nvSpPr>
        <dsp:cNvPr id="0" name=""/>
        <dsp:cNvSpPr/>
      </dsp:nvSpPr>
      <dsp:spPr>
        <a:xfrm>
          <a:off x="899059" y="2475584"/>
          <a:ext cx="2210381" cy="233764"/>
        </a:xfrm>
        <a:custGeom>
          <a:avLst/>
          <a:gdLst/>
          <a:ahLst/>
          <a:cxnLst/>
          <a:rect l="0" t="0" r="0" b="0"/>
          <a:pathLst>
            <a:path>
              <a:moveTo>
                <a:pt x="2210381" y="0"/>
              </a:moveTo>
              <a:lnTo>
                <a:pt x="2210381" y="159303"/>
              </a:lnTo>
              <a:lnTo>
                <a:pt x="0" y="159303"/>
              </a:lnTo>
              <a:lnTo>
                <a:pt x="0" y="2337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2EF9C-F06E-4D9E-908A-66C115EB47A9}">
      <dsp:nvSpPr>
        <dsp:cNvPr id="0" name=""/>
        <dsp:cNvSpPr/>
      </dsp:nvSpPr>
      <dsp:spPr>
        <a:xfrm>
          <a:off x="2707552" y="1965187"/>
          <a:ext cx="803774" cy="5103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124CC8-E2CC-4D1D-800A-1A7C1A09196C}">
      <dsp:nvSpPr>
        <dsp:cNvPr id="0" name=""/>
        <dsp:cNvSpPr/>
      </dsp:nvSpPr>
      <dsp:spPr>
        <a:xfrm>
          <a:off x="2796861" y="2050030"/>
          <a:ext cx="803774" cy="51039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Roboto"/>
              <a:ea typeface="Roboto"/>
              <a:cs typeface="Roboto"/>
            </a:rPr>
            <a:t>Reinforcement Learning</a:t>
          </a:r>
          <a:br>
            <a:rPr lang="en-US" sz="800" kern="1200">
              <a:latin typeface="Roboto"/>
              <a:ea typeface="Roboto"/>
              <a:cs typeface="Roboto"/>
            </a:rPr>
          </a:br>
          <a:r>
            <a:rPr lang="en-US" sz="800" kern="1200">
              <a:latin typeface="Roboto"/>
              <a:ea typeface="Roboto"/>
              <a:cs typeface="Roboto"/>
            </a:rPr>
            <a:t> </a:t>
          </a:r>
        </a:p>
      </dsp:txBody>
      <dsp:txXfrm>
        <a:off x="2811810" y="2064979"/>
        <a:ext cx="773876" cy="480499"/>
      </dsp:txXfrm>
    </dsp:sp>
    <dsp:sp modelId="{6A53BC7C-09DC-4799-9EA5-605AF9DA748A}">
      <dsp:nvSpPr>
        <dsp:cNvPr id="0" name=""/>
        <dsp:cNvSpPr/>
      </dsp:nvSpPr>
      <dsp:spPr>
        <a:xfrm>
          <a:off x="497171" y="2709348"/>
          <a:ext cx="803774" cy="5103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FECE9-044E-4B77-86DD-8FF11C9E6998}">
      <dsp:nvSpPr>
        <dsp:cNvPr id="0" name=""/>
        <dsp:cNvSpPr/>
      </dsp:nvSpPr>
      <dsp:spPr>
        <a:xfrm>
          <a:off x="586480" y="2794191"/>
          <a:ext cx="803774" cy="51039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Roboto"/>
              <a:ea typeface="Roboto"/>
              <a:cs typeface="Roboto"/>
            </a:rPr>
            <a:t>Types</a:t>
          </a:r>
        </a:p>
      </dsp:txBody>
      <dsp:txXfrm>
        <a:off x="601429" y="2809140"/>
        <a:ext cx="773876" cy="480499"/>
      </dsp:txXfrm>
    </dsp:sp>
    <dsp:sp modelId="{926ABD0F-BE42-4A70-96AA-47BAA31978FF}">
      <dsp:nvSpPr>
        <dsp:cNvPr id="0" name=""/>
        <dsp:cNvSpPr/>
      </dsp:nvSpPr>
      <dsp:spPr>
        <a:xfrm>
          <a:off x="5976" y="3453510"/>
          <a:ext cx="803774" cy="5103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5E829A-2150-4B8A-9958-D8B61F062766}">
      <dsp:nvSpPr>
        <dsp:cNvPr id="0" name=""/>
        <dsp:cNvSpPr/>
      </dsp:nvSpPr>
      <dsp:spPr>
        <a:xfrm>
          <a:off x="95284" y="3538353"/>
          <a:ext cx="803774" cy="51039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Calibri"/>
              <a:ea typeface="Calibri"/>
              <a:cs typeface="Calibri"/>
            </a:rPr>
            <a:t>Positive</a:t>
          </a:r>
          <a:endParaRPr lang="en-US" sz="800" kern="1200">
            <a:latin typeface="Aptos"/>
            <a:ea typeface="Calibri"/>
            <a:cs typeface="Calibri"/>
          </a:endParaRPr>
        </a:p>
      </dsp:txBody>
      <dsp:txXfrm>
        <a:off x="110233" y="3553302"/>
        <a:ext cx="773876" cy="480499"/>
      </dsp:txXfrm>
    </dsp:sp>
    <dsp:sp modelId="{EF4E5185-90CD-46E9-8BA7-3B398DAE2DF3}">
      <dsp:nvSpPr>
        <dsp:cNvPr id="0" name=""/>
        <dsp:cNvSpPr/>
      </dsp:nvSpPr>
      <dsp:spPr>
        <a:xfrm>
          <a:off x="988367" y="3453510"/>
          <a:ext cx="803774" cy="5103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7874F3-9D02-4D69-AB12-9B86CF45639A}">
      <dsp:nvSpPr>
        <dsp:cNvPr id="0" name=""/>
        <dsp:cNvSpPr/>
      </dsp:nvSpPr>
      <dsp:spPr>
        <a:xfrm>
          <a:off x="1077675" y="3538353"/>
          <a:ext cx="803774" cy="51039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Calibri"/>
              <a:ea typeface="Calibri"/>
              <a:cs typeface="Calibri"/>
            </a:rPr>
            <a:t>Negative</a:t>
          </a:r>
        </a:p>
      </dsp:txBody>
      <dsp:txXfrm>
        <a:off x="1092624" y="3553302"/>
        <a:ext cx="773876" cy="480499"/>
      </dsp:txXfrm>
    </dsp:sp>
    <dsp:sp modelId="{E51209B0-E697-42CF-81BE-26C27CD5BEA1}">
      <dsp:nvSpPr>
        <dsp:cNvPr id="0" name=""/>
        <dsp:cNvSpPr/>
      </dsp:nvSpPr>
      <dsp:spPr>
        <a:xfrm>
          <a:off x="2461955" y="2709348"/>
          <a:ext cx="803774" cy="5103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094163-952C-44A8-8A50-C2E0FBE3E47C}">
      <dsp:nvSpPr>
        <dsp:cNvPr id="0" name=""/>
        <dsp:cNvSpPr/>
      </dsp:nvSpPr>
      <dsp:spPr>
        <a:xfrm>
          <a:off x="2551263" y="2794191"/>
          <a:ext cx="803774" cy="51039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Roboto"/>
              <a:ea typeface="Roboto"/>
              <a:cs typeface="Roboto"/>
            </a:rPr>
            <a:t>Models</a:t>
          </a:r>
        </a:p>
      </dsp:txBody>
      <dsp:txXfrm>
        <a:off x="2566212" y="2809140"/>
        <a:ext cx="773876" cy="480499"/>
      </dsp:txXfrm>
    </dsp:sp>
    <dsp:sp modelId="{A2351DB4-FB90-443A-8C18-4B63B0DFD915}">
      <dsp:nvSpPr>
        <dsp:cNvPr id="0" name=""/>
        <dsp:cNvSpPr/>
      </dsp:nvSpPr>
      <dsp:spPr>
        <a:xfrm>
          <a:off x="1970759" y="3453510"/>
          <a:ext cx="803774" cy="5103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05F250-20F8-4F2F-899A-DAB6CA9E74A0}">
      <dsp:nvSpPr>
        <dsp:cNvPr id="0" name=""/>
        <dsp:cNvSpPr/>
      </dsp:nvSpPr>
      <dsp:spPr>
        <a:xfrm>
          <a:off x="2060067" y="3538353"/>
          <a:ext cx="803774" cy="51039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Calibri"/>
              <a:ea typeface="Calibri"/>
              <a:cs typeface="Calibri"/>
            </a:rPr>
            <a:t>Markov Decision Process</a:t>
          </a:r>
        </a:p>
      </dsp:txBody>
      <dsp:txXfrm>
        <a:off x="2075016" y="3553302"/>
        <a:ext cx="773876" cy="480499"/>
      </dsp:txXfrm>
    </dsp:sp>
    <dsp:sp modelId="{C1497916-E697-49F1-AECD-02257DF751F6}">
      <dsp:nvSpPr>
        <dsp:cNvPr id="0" name=""/>
        <dsp:cNvSpPr/>
      </dsp:nvSpPr>
      <dsp:spPr>
        <a:xfrm>
          <a:off x="2953150" y="3453510"/>
          <a:ext cx="803774" cy="5103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198BA8-0CCF-44A8-A39A-149D621F2655}">
      <dsp:nvSpPr>
        <dsp:cNvPr id="0" name=""/>
        <dsp:cNvSpPr/>
      </dsp:nvSpPr>
      <dsp:spPr>
        <a:xfrm>
          <a:off x="3042459" y="3538353"/>
          <a:ext cx="803774" cy="51039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latin typeface="Calibri"/>
              <a:ea typeface="Calibri"/>
              <a:cs typeface="Calibri"/>
            </a:rPr>
            <a:t>Q -Learning</a:t>
          </a:r>
        </a:p>
      </dsp:txBody>
      <dsp:txXfrm>
        <a:off x="3057408" y="3553302"/>
        <a:ext cx="773876" cy="480499"/>
      </dsp:txXfrm>
    </dsp:sp>
    <dsp:sp modelId="{BBDDA470-8F15-465F-9C77-D4D27CCD3ED5}">
      <dsp:nvSpPr>
        <dsp:cNvPr id="0" name=""/>
        <dsp:cNvSpPr/>
      </dsp:nvSpPr>
      <dsp:spPr>
        <a:xfrm>
          <a:off x="4917934" y="2709348"/>
          <a:ext cx="803774" cy="5103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0305A3-83BB-4E91-8FE3-3771A5B94239}">
      <dsp:nvSpPr>
        <dsp:cNvPr id="0" name=""/>
        <dsp:cNvSpPr/>
      </dsp:nvSpPr>
      <dsp:spPr>
        <a:xfrm>
          <a:off x="5007242" y="2794191"/>
          <a:ext cx="803774" cy="51039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Roboto"/>
              <a:ea typeface="Roboto"/>
              <a:cs typeface="Roboto"/>
            </a:rPr>
            <a:t>Algorithms</a:t>
          </a:r>
        </a:p>
      </dsp:txBody>
      <dsp:txXfrm>
        <a:off x="5022191" y="2809140"/>
        <a:ext cx="773876" cy="480499"/>
      </dsp:txXfrm>
    </dsp:sp>
    <dsp:sp modelId="{A55C1A92-5B98-4F86-BF14-4A5C0398EA9C}">
      <dsp:nvSpPr>
        <dsp:cNvPr id="0" name=""/>
        <dsp:cNvSpPr/>
      </dsp:nvSpPr>
      <dsp:spPr>
        <a:xfrm>
          <a:off x="3935542" y="3453510"/>
          <a:ext cx="803774" cy="5103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957CFC-E42F-40B6-B8CB-1B06B35DCDD1}">
      <dsp:nvSpPr>
        <dsp:cNvPr id="0" name=""/>
        <dsp:cNvSpPr/>
      </dsp:nvSpPr>
      <dsp:spPr>
        <a:xfrm>
          <a:off x="4024850" y="3538353"/>
          <a:ext cx="803774" cy="51039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Roboto"/>
              <a:ea typeface="Roboto"/>
              <a:cs typeface="Roboto"/>
            </a:rPr>
            <a:t>Value Based</a:t>
          </a:r>
        </a:p>
      </dsp:txBody>
      <dsp:txXfrm>
        <a:off x="4039799" y="3553302"/>
        <a:ext cx="773876" cy="480499"/>
      </dsp:txXfrm>
    </dsp:sp>
    <dsp:sp modelId="{15B7BCA6-441A-437E-8F2C-9651C78D1EF6}">
      <dsp:nvSpPr>
        <dsp:cNvPr id="0" name=""/>
        <dsp:cNvSpPr/>
      </dsp:nvSpPr>
      <dsp:spPr>
        <a:xfrm>
          <a:off x="4917934" y="3453510"/>
          <a:ext cx="803774" cy="5103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179DD0-E525-4782-9B18-A1DFF795D218}">
      <dsp:nvSpPr>
        <dsp:cNvPr id="0" name=""/>
        <dsp:cNvSpPr/>
      </dsp:nvSpPr>
      <dsp:spPr>
        <a:xfrm>
          <a:off x="5007242" y="3538353"/>
          <a:ext cx="803774" cy="51039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Roboto"/>
              <a:ea typeface="Roboto"/>
              <a:cs typeface="Roboto"/>
            </a:rPr>
            <a:t>Model Based</a:t>
          </a:r>
        </a:p>
      </dsp:txBody>
      <dsp:txXfrm>
        <a:off x="5022191" y="3553302"/>
        <a:ext cx="773876" cy="480499"/>
      </dsp:txXfrm>
    </dsp:sp>
    <dsp:sp modelId="{740D020C-361B-4DEE-AB30-EEAF4C2190DF}">
      <dsp:nvSpPr>
        <dsp:cNvPr id="0" name=""/>
        <dsp:cNvSpPr/>
      </dsp:nvSpPr>
      <dsp:spPr>
        <a:xfrm>
          <a:off x="5900325" y="3453510"/>
          <a:ext cx="803774" cy="5103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133682-C82D-46BB-A212-93DE32F66B5E}">
      <dsp:nvSpPr>
        <dsp:cNvPr id="0" name=""/>
        <dsp:cNvSpPr/>
      </dsp:nvSpPr>
      <dsp:spPr>
        <a:xfrm>
          <a:off x="5989634" y="3538353"/>
          <a:ext cx="803774" cy="51039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latin typeface="Roboto"/>
              <a:ea typeface="Roboto"/>
              <a:cs typeface="Roboto"/>
            </a:rPr>
            <a:t>Policy Based</a:t>
          </a:r>
          <a:endParaRPr lang="en-US" sz="800" kern="1200"/>
        </a:p>
      </dsp:txBody>
      <dsp:txXfrm>
        <a:off x="6004583" y="3553302"/>
        <a:ext cx="773876" cy="480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3F3F4-22CD-4BED-9DF0-D5FA3124AF98}">
      <dsp:nvSpPr>
        <dsp:cNvPr id="0" name=""/>
        <dsp:cNvSpPr/>
      </dsp:nvSpPr>
      <dsp:spPr>
        <a:xfrm>
          <a:off x="437142" y="266"/>
          <a:ext cx="2080395" cy="2080395"/>
        </a:xfrm>
        <a:prstGeom prst="ellipse">
          <a:avLst/>
        </a:prstGeom>
        <a:solidFill>
          <a:schemeClr val="lt1">
            <a:alpha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4491" tIns="17780" rIns="114491" bIns="17780" numCol="1" spcCol="1270" anchor="ctr" anchorCtr="1">
          <a:noAutofit/>
        </a:bodyPr>
        <a:lstStyle/>
        <a:p>
          <a:pPr marL="0" lvl="0" indent="0" algn="l" defTabSz="622300" rtl="0">
            <a:lnSpc>
              <a:spcPct val="90000"/>
            </a:lnSpc>
            <a:spcBef>
              <a:spcPct val="0"/>
            </a:spcBef>
            <a:spcAft>
              <a:spcPct val="35000"/>
            </a:spcAft>
            <a:buNone/>
          </a:pPr>
          <a:r>
            <a:rPr lang="en-US" sz="1400" kern="1200" dirty="0">
              <a:latin typeface="Aptos"/>
            </a:rPr>
            <a:t> </a:t>
          </a:r>
        </a:p>
        <a:p>
          <a:pPr marL="57150" lvl="1" indent="-57150" algn="l" defTabSz="488950">
            <a:lnSpc>
              <a:spcPct val="90000"/>
            </a:lnSpc>
            <a:spcBef>
              <a:spcPct val="0"/>
            </a:spcBef>
            <a:spcAft>
              <a:spcPct val="15000"/>
            </a:spcAft>
            <a:buChar char="•"/>
          </a:pPr>
          <a:r>
            <a:rPr lang="en-US" sz="1100" kern="1200" dirty="0">
              <a:latin typeface="Aptos"/>
            </a:rPr>
            <a:t>Q-Learning</a:t>
          </a:r>
          <a:endParaRPr lang="en-US" sz="1100" kern="1200" dirty="0"/>
        </a:p>
        <a:p>
          <a:pPr marL="57150" lvl="1" indent="-57150" algn="l" defTabSz="488950" rtl="0">
            <a:lnSpc>
              <a:spcPct val="90000"/>
            </a:lnSpc>
            <a:spcBef>
              <a:spcPct val="0"/>
            </a:spcBef>
            <a:spcAft>
              <a:spcPct val="15000"/>
            </a:spcAft>
            <a:buChar char="•"/>
          </a:pPr>
          <a:r>
            <a:rPr lang="en-US" sz="1100" kern="1200" dirty="0">
              <a:latin typeface="Aptos"/>
            </a:rPr>
            <a:t>Deep Q-Networks(DQN)</a:t>
          </a:r>
        </a:p>
        <a:p>
          <a:pPr marL="57150" lvl="1" indent="-57150" algn="l" defTabSz="488950" rtl="0">
            <a:lnSpc>
              <a:spcPct val="90000"/>
            </a:lnSpc>
            <a:spcBef>
              <a:spcPct val="0"/>
            </a:spcBef>
            <a:spcAft>
              <a:spcPct val="15000"/>
            </a:spcAft>
            <a:buChar char="•"/>
          </a:pPr>
          <a:r>
            <a:rPr lang="en-US" sz="1100" kern="1200" dirty="0">
              <a:latin typeface="Aptos"/>
            </a:rPr>
            <a:t>Policy Gradient Methods</a:t>
          </a:r>
          <a:endParaRPr lang="en-US" sz="1100" kern="1200" dirty="0"/>
        </a:p>
        <a:p>
          <a:pPr marL="57150" lvl="1" indent="-57150" algn="l" defTabSz="488950" rtl="0">
            <a:lnSpc>
              <a:spcPct val="90000"/>
            </a:lnSpc>
            <a:spcBef>
              <a:spcPct val="0"/>
            </a:spcBef>
            <a:spcAft>
              <a:spcPct val="15000"/>
            </a:spcAft>
            <a:buChar char="•"/>
          </a:pPr>
          <a:r>
            <a:rPr lang="en-US" sz="1100" kern="1200" dirty="0">
              <a:latin typeface="Aptos"/>
            </a:rPr>
            <a:t>Actor Crictic Methods</a:t>
          </a:r>
        </a:p>
      </dsp:txBody>
      <dsp:txXfrm>
        <a:off x="741809" y="304933"/>
        <a:ext cx="1471061" cy="147106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2/19/2025</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2/19/2025</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10FBCDE-EE59-33A6-32CA-9F6279AA43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700"/>
            <a:ext cx="12192000" cy="6858000"/>
          </a:xfrm>
          <a:prstGeom prst="rect">
            <a:avLst/>
          </a:prstGeom>
        </p:spPr>
      </p:pic>
      <p:pic>
        <p:nvPicPr>
          <p:cNvPr id="6" name="Graphic 5">
            <a:extLst>
              <a:ext uri="{FF2B5EF4-FFF2-40B4-BE49-F238E27FC236}">
                <a16:creationId xmlns:a16="http://schemas.microsoft.com/office/drawing/2014/main" id="{E45A58EF-738C-B1BA-F49A-84ADB68F8A8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9858"/>
          <a:stretch/>
        </p:blipFill>
        <p:spPr>
          <a:xfrm>
            <a:off x="8401354" y="9452"/>
            <a:ext cx="2286000" cy="1146248"/>
          </a:xfrm>
          <a:prstGeom prst="rect">
            <a:avLst/>
          </a:prstGeom>
        </p:spPr>
      </p:pic>
      <p:pic>
        <p:nvPicPr>
          <p:cNvPr id="7" name="Graphic 6">
            <a:extLst>
              <a:ext uri="{FF2B5EF4-FFF2-40B4-BE49-F238E27FC236}">
                <a16:creationId xmlns:a16="http://schemas.microsoft.com/office/drawing/2014/main" id="{37F78E2C-6843-1373-E993-79393D8584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858"/>
          <a:stretch/>
        </p:blipFill>
        <p:spPr>
          <a:xfrm>
            <a:off x="10687351" y="9452"/>
            <a:ext cx="1504649" cy="1146248"/>
          </a:xfrm>
          <a:prstGeom prst="rect">
            <a:avLst/>
          </a:prstGeom>
        </p:spPr>
      </p:pic>
      <p:pic>
        <p:nvPicPr>
          <p:cNvPr id="8" name="Graphic 7">
            <a:extLst>
              <a:ext uri="{FF2B5EF4-FFF2-40B4-BE49-F238E27FC236}">
                <a16:creationId xmlns:a16="http://schemas.microsoft.com/office/drawing/2014/main" id="{9559DD38-C8CC-7B28-F492-ACB263A814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9" name="Graphic 8">
            <a:extLst>
              <a:ext uri="{FF2B5EF4-FFF2-40B4-BE49-F238E27FC236}">
                <a16:creationId xmlns:a16="http://schemas.microsoft.com/office/drawing/2014/main" id="{8DEFF3B2-90E8-5D9B-CEA8-00B05000BF0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10479024" cy="557784"/>
          </a:xfrm>
        </p:spPr>
        <p:txBody>
          <a:bodyPr anchor="t"/>
          <a:lstStyle>
            <a:lvl1pPr>
              <a:defRPr sz="2000" b="1" cap="all" spc="300" baseline="0">
                <a:solidFill>
                  <a:schemeClr val="bg1">
                    <a:lumMod val="95000"/>
                  </a:schemeClr>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10479215" cy="4480560"/>
          </a:xfrm>
        </p:spPr>
        <p:txBody>
          <a:bodyPr/>
          <a:lstStyle>
            <a:lvl1pPr marL="0" indent="0">
              <a:lnSpc>
                <a:spcPct val="75000"/>
              </a:lnSpc>
              <a:buNone/>
              <a:defRPr sz="8000">
                <a:solidFill>
                  <a:schemeClr val="bg1">
                    <a:lumMod val="95000"/>
                  </a:schemeClr>
                </a:solidFill>
              </a:defRPr>
            </a:lvl1pPr>
          </a:lstStyle>
          <a:p>
            <a:pPr lvl="0"/>
            <a:r>
              <a:rPr lang="en-US"/>
              <a:t>Click to edit Master text styles</a:t>
            </a:r>
          </a:p>
        </p:txBody>
      </p:sp>
    </p:spTree>
    <p:extLst>
      <p:ext uri="{BB962C8B-B14F-4D97-AF65-F5344CB8AC3E}">
        <p14:creationId xmlns:p14="http://schemas.microsoft.com/office/powerpoint/2010/main" val="3358800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C5788EE-4EDA-20FA-8EB9-2F0639E8A2B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8" name="Graphic 7">
            <a:extLst>
              <a:ext uri="{FF2B5EF4-FFF2-40B4-BE49-F238E27FC236}">
                <a16:creationId xmlns:a16="http://schemas.microsoft.com/office/drawing/2014/main" id="{9D053CA0-7A9F-FC49-AD3F-F3280344D76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0" name="Graphic 9">
            <a:extLst>
              <a:ext uri="{FF2B5EF4-FFF2-40B4-BE49-F238E27FC236}">
                <a16:creationId xmlns:a16="http://schemas.microsoft.com/office/drawing/2014/main" id="{767F6939-7B7E-F49F-8219-DC8CDAC85D5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1" name="Graphic 10">
            <a:extLst>
              <a:ext uri="{FF2B5EF4-FFF2-40B4-BE49-F238E27FC236}">
                <a16:creationId xmlns:a16="http://schemas.microsoft.com/office/drawing/2014/main" id="{FACCA700-291A-CD50-0CF3-749300C8D7A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2" name="Graphic 11">
            <a:extLst>
              <a:ext uri="{FF2B5EF4-FFF2-40B4-BE49-F238E27FC236}">
                <a16:creationId xmlns:a16="http://schemas.microsoft.com/office/drawing/2014/main" id="{0EFADD4D-8EF2-3DF8-F5F4-9459752D546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3" name="Graphic 12">
            <a:extLst>
              <a:ext uri="{FF2B5EF4-FFF2-40B4-BE49-F238E27FC236}">
                <a16:creationId xmlns:a16="http://schemas.microsoft.com/office/drawing/2014/main" id="{B5B36F67-81DA-36AC-5D17-0172FF5A70C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841248" y="1527048"/>
            <a:ext cx="10479024" cy="4498848"/>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spTree>
    <p:extLst>
      <p:ext uri="{BB962C8B-B14F-4D97-AF65-F5344CB8AC3E}">
        <p14:creationId xmlns:p14="http://schemas.microsoft.com/office/powerpoint/2010/main" val="3163463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with image 03">
    <p:bg>
      <p:bgPr>
        <a:solidFill>
          <a:schemeClr val="accent6">
            <a:lumMod val="50000"/>
          </a:schemeClr>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6092952" y="0"/>
            <a:ext cx="6099048" cy="6876288"/>
          </a:xfrm>
          <a:solidFill>
            <a:schemeClr val="accent6">
              <a:lumMod val="75000"/>
            </a:schemeClr>
          </a:solidFill>
        </p:spPr>
        <p:txBody>
          <a:bodyPr/>
          <a:lstStyle>
            <a:lvl1pPr marL="0" indent="0" algn="l">
              <a:buNone/>
              <a:defRPr>
                <a:solidFill>
                  <a:schemeClr val="bg1"/>
                </a:solidFill>
              </a:defRPr>
            </a:lvl1pPr>
          </a:lstStyle>
          <a:p>
            <a:endParaRPr lang="en-US"/>
          </a:p>
        </p:txBody>
      </p:sp>
      <p:sp>
        <p:nvSpPr>
          <p:cNvPr id="124" name="Title 123">
            <a:extLst>
              <a:ext uri="{FF2B5EF4-FFF2-40B4-BE49-F238E27FC236}">
                <a16:creationId xmlns:a16="http://schemas.microsoft.com/office/drawing/2014/main" id="{5EF8E4BF-2FB4-FFDD-E565-805C476240FE}"/>
              </a:ext>
            </a:extLst>
          </p:cNvPr>
          <p:cNvSpPr>
            <a:spLocks noGrp="1"/>
          </p:cNvSpPr>
          <p:nvPr>
            <p:ph type="title"/>
          </p:nvPr>
        </p:nvSpPr>
        <p:spPr>
          <a:xfrm>
            <a:off x="841244" y="832104"/>
            <a:ext cx="6099048" cy="5219236"/>
          </a:xfrm>
        </p:spPr>
        <p:txBody>
          <a:bodyPr anchor="t"/>
          <a:lstStyle>
            <a:lvl1pPr>
              <a:lnSpc>
                <a:spcPct val="75000"/>
              </a:lnSpc>
              <a:defRPr sz="8000" b="0" spc="0" baseline="0">
                <a:solidFill>
                  <a:schemeClr val="bg1"/>
                </a:solidFill>
                <a:latin typeface="+mn-lt"/>
              </a:defRPr>
            </a:lvl1pPr>
          </a:lstStyle>
          <a:p>
            <a:r>
              <a:rPr lang="en-US"/>
              <a:t>Click to edit Master title style</a:t>
            </a:r>
          </a:p>
        </p:txBody>
      </p:sp>
      <p:sp>
        <p:nvSpPr>
          <p:cNvPr id="123" name="Text Placeholder 122">
            <a:extLst>
              <a:ext uri="{FF2B5EF4-FFF2-40B4-BE49-F238E27FC236}">
                <a16:creationId xmlns:a16="http://schemas.microsoft.com/office/drawing/2014/main" id="{25C59923-6546-AB3B-534C-22113CD9D671}"/>
              </a:ext>
            </a:extLst>
          </p:cNvPr>
          <p:cNvSpPr>
            <a:spLocks noGrp="1"/>
          </p:cNvSpPr>
          <p:nvPr>
            <p:ph type="body" sz="quarter" idx="15"/>
          </p:nvPr>
        </p:nvSpPr>
        <p:spPr>
          <a:xfrm>
            <a:off x="8401353" y="-1"/>
            <a:ext cx="3790650" cy="1155691"/>
          </a:xfrm>
          <a:custGeom>
            <a:avLst/>
            <a:gdLst>
              <a:gd name="connsiteX0" fmla="*/ 2293575 w 3790650"/>
              <a:gd name="connsiteY0" fmla="*/ 0 h 1155691"/>
              <a:gd name="connsiteX1" fmla="*/ 3790650 w 3790650"/>
              <a:gd name="connsiteY1" fmla="*/ 0 h 1155691"/>
              <a:gd name="connsiteX2" fmla="*/ 3790650 w 3790650"/>
              <a:gd name="connsiteY2" fmla="*/ 1098632 h 1155691"/>
              <a:gd name="connsiteX3" fmla="*/ 3775153 w 3790650"/>
              <a:gd name="connsiteY3" fmla="*/ 1104304 h 1155691"/>
              <a:gd name="connsiteX4" fmla="*/ 3435268 w 3790650"/>
              <a:gd name="connsiteY4" fmla="*/ 1155691 h 1155691"/>
              <a:gd name="connsiteX5" fmla="*/ 2292295 w 3790650"/>
              <a:gd name="connsiteY5" fmla="*/ 12701 h 1155691"/>
              <a:gd name="connsiteX6" fmla="*/ 1280 w 3790650"/>
              <a:gd name="connsiteY6" fmla="*/ 0 h 1155691"/>
              <a:gd name="connsiteX7" fmla="*/ 2284665 w 3790650"/>
              <a:gd name="connsiteY7" fmla="*/ 0 h 1155691"/>
              <a:gd name="connsiteX8" fmla="*/ 2285945 w 3790650"/>
              <a:gd name="connsiteY8" fmla="*/ 12701 h 1155691"/>
              <a:gd name="connsiteX9" fmla="*/ 1142973 w 3790650"/>
              <a:gd name="connsiteY9" fmla="*/ 1155691 h 1155691"/>
              <a:gd name="connsiteX10" fmla="*/ 0 w 3790650"/>
              <a:gd name="connsiteY10" fmla="*/ 12701 h 115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0650" h="1155691">
                <a:moveTo>
                  <a:pt x="2293575" y="0"/>
                </a:moveTo>
                <a:lnTo>
                  <a:pt x="3790650" y="0"/>
                </a:lnTo>
                <a:lnTo>
                  <a:pt x="3790650" y="1098632"/>
                </a:lnTo>
                <a:lnTo>
                  <a:pt x="3775153" y="1104304"/>
                </a:lnTo>
                <a:cubicBezTo>
                  <a:pt x="3667783" y="1137700"/>
                  <a:pt x="3553627" y="1155691"/>
                  <a:pt x="3435268" y="1155691"/>
                </a:cubicBezTo>
                <a:cubicBezTo>
                  <a:pt x="2804021" y="1155691"/>
                  <a:pt x="2292295" y="643957"/>
                  <a:pt x="2292295" y="12701"/>
                </a:cubicBezTo>
                <a:close/>
                <a:moveTo>
                  <a:pt x="1280" y="0"/>
                </a:moveTo>
                <a:lnTo>
                  <a:pt x="2284665" y="0"/>
                </a:lnTo>
                <a:lnTo>
                  <a:pt x="2285945" y="12701"/>
                </a:lnTo>
                <a:cubicBezTo>
                  <a:pt x="2285945" y="643957"/>
                  <a:pt x="1774219" y="1155691"/>
                  <a:pt x="1142973" y="1155691"/>
                </a:cubicBezTo>
                <a:cubicBezTo>
                  <a:pt x="511726" y="1155691"/>
                  <a:pt x="0" y="643957"/>
                  <a:pt x="0" y="12701"/>
                </a:cubicBezTo>
                <a:close/>
              </a:path>
            </a:pathLst>
          </a:custGeom>
          <a:solidFill>
            <a:schemeClr val="accent6">
              <a:lumMod val="75000"/>
              <a:alpha val="25000"/>
            </a:schemeClr>
          </a:solidFill>
        </p:spPr>
        <p:txBody>
          <a:bodyPr wrap="square">
            <a:noAutofit/>
          </a:bodyPr>
          <a:lstStyle>
            <a:lvl1pPr>
              <a:defRPr>
                <a:noFill/>
              </a:defRPr>
            </a:lvl1pPr>
          </a:lstStyle>
          <a:p>
            <a:pPr lvl="0"/>
            <a:endParaRPr lang="en-US"/>
          </a:p>
        </p:txBody>
      </p:sp>
      <p:sp>
        <p:nvSpPr>
          <p:cNvPr id="48" name="Text Placeholder 47">
            <a:extLst>
              <a:ext uri="{FF2B5EF4-FFF2-40B4-BE49-F238E27FC236}">
                <a16:creationId xmlns:a16="http://schemas.microsoft.com/office/drawing/2014/main" id="{880C9A0C-95B8-C535-9B78-63FDB782BE10}"/>
              </a:ext>
            </a:extLst>
          </p:cNvPr>
          <p:cNvSpPr>
            <a:spLocks noGrp="1"/>
          </p:cNvSpPr>
          <p:nvPr>
            <p:ph type="body" sz="quarter" idx="12"/>
          </p:nvPr>
        </p:nvSpPr>
        <p:spPr>
          <a:xfrm>
            <a:off x="-3" y="5727700"/>
            <a:ext cx="12192003" cy="1130300"/>
          </a:xfrm>
          <a:custGeom>
            <a:avLst/>
            <a:gdLst>
              <a:gd name="connsiteX0" fmla="*/ 11823828 w 12192003"/>
              <a:gd name="connsiteY0" fmla="*/ 0 h 1130300"/>
              <a:gd name="connsiteX1" fmla="*/ 12163721 w 12192003"/>
              <a:gd name="connsiteY1" fmla="*/ 51387 h 1130300"/>
              <a:gd name="connsiteX2" fmla="*/ 12192003 w 12192003"/>
              <a:gd name="connsiteY2" fmla="*/ 61738 h 1130300"/>
              <a:gd name="connsiteX3" fmla="*/ 12192003 w 12192003"/>
              <a:gd name="connsiteY3" fmla="*/ 1130300 h 1130300"/>
              <a:gd name="connsiteX4" fmla="*/ 10681469 w 12192003"/>
              <a:gd name="connsiteY4" fmla="*/ 1130300 h 1130300"/>
              <a:gd name="connsiteX5" fmla="*/ 10686729 w 12192003"/>
              <a:gd name="connsiteY5" fmla="*/ 1026126 h 1130300"/>
              <a:gd name="connsiteX6" fmla="*/ 11823828 w 12192003"/>
              <a:gd name="connsiteY6" fmla="*/ 0 h 1130300"/>
              <a:gd name="connsiteX7" fmla="*/ 9531478 w 12192003"/>
              <a:gd name="connsiteY7" fmla="*/ 0 h 1130300"/>
              <a:gd name="connsiteX8" fmla="*/ 10668577 w 12192003"/>
              <a:gd name="connsiteY8" fmla="*/ 1026126 h 1130300"/>
              <a:gd name="connsiteX9" fmla="*/ 10673837 w 12192003"/>
              <a:gd name="connsiteY9" fmla="*/ 1130300 h 1130300"/>
              <a:gd name="connsiteX10" fmla="*/ 8389119 w 12192003"/>
              <a:gd name="connsiteY10" fmla="*/ 1130300 h 1130300"/>
              <a:gd name="connsiteX11" fmla="*/ 8394379 w 12192003"/>
              <a:gd name="connsiteY11" fmla="*/ 1026126 h 1130300"/>
              <a:gd name="connsiteX12" fmla="*/ 9531478 w 12192003"/>
              <a:gd name="connsiteY12" fmla="*/ 0 h 1130300"/>
              <a:gd name="connsiteX13" fmla="*/ 7239129 w 12192003"/>
              <a:gd name="connsiteY13" fmla="*/ 0 h 1130300"/>
              <a:gd name="connsiteX14" fmla="*/ 8376227 w 12192003"/>
              <a:gd name="connsiteY14" fmla="*/ 1026126 h 1130300"/>
              <a:gd name="connsiteX15" fmla="*/ 8381487 w 12192003"/>
              <a:gd name="connsiteY15" fmla="*/ 1130300 h 1130300"/>
              <a:gd name="connsiteX16" fmla="*/ 6096769 w 12192003"/>
              <a:gd name="connsiteY16" fmla="*/ 1130300 h 1130300"/>
              <a:gd name="connsiteX17" fmla="*/ 6102029 w 12192003"/>
              <a:gd name="connsiteY17" fmla="*/ 1026126 h 1130300"/>
              <a:gd name="connsiteX18" fmla="*/ 7239129 w 12192003"/>
              <a:gd name="connsiteY18" fmla="*/ 0 h 1130300"/>
              <a:gd name="connsiteX19" fmla="*/ 4946780 w 12192003"/>
              <a:gd name="connsiteY19" fmla="*/ 0 h 1130300"/>
              <a:gd name="connsiteX20" fmla="*/ 6083878 w 12192003"/>
              <a:gd name="connsiteY20" fmla="*/ 1026126 h 1130300"/>
              <a:gd name="connsiteX21" fmla="*/ 6089139 w 12192003"/>
              <a:gd name="connsiteY21" fmla="*/ 1130300 h 1130300"/>
              <a:gd name="connsiteX22" fmla="*/ 3804423 w 12192003"/>
              <a:gd name="connsiteY22" fmla="*/ 1130300 h 1130300"/>
              <a:gd name="connsiteX23" fmla="*/ 3809684 w 12192003"/>
              <a:gd name="connsiteY23" fmla="*/ 1026126 h 1130300"/>
              <a:gd name="connsiteX24" fmla="*/ 4946780 w 12192003"/>
              <a:gd name="connsiteY24" fmla="*/ 0 h 1130300"/>
              <a:gd name="connsiteX25" fmla="*/ 2654431 w 12192003"/>
              <a:gd name="connsiteY25" fmla="*/ 0 h 1130300"/>
              <a:gd name="connsiteX26" fmla="*/ 3791530 w 12192003"/>
              <a:gd name="connsiteY26" fmla="*/ 1026126 h 1130300"/>
              <a:gd name="connsiteX27" fmla="*/ 3796791 w 12192003"/>
              <a:gd name="connsiteY27" fmla="*/ 1130300 h 1130300"/>
              <a:gd name="connsiteX28" fmla="*/ 1512072 w 12192003"/>
              <a:gd name="connsiteY28" fmla="*/ 1130300 h 1130300"/>
              <a:gd name="connsiteX29" fmla="*/ 1517332 w 12192003"/>
              <a:gd name="connsiteY29" fmla="*/ 1026126 h 1130300"/>
              <a:gd name="connsiteX30" fmla="*/ 2654431 w 12192003"/>
              <a:gd name="connsiteY30" fmla="*/ 0 h 1130300"/>
              <a:gd name="connsiteX31" fmla="*/ 362080 w 12192003"/>
              <a:gd name="connsiteY31" fmla="*/ 0 h 1130300"/>
              <a:gd name="connsiteX32" fmla="*/ 1499179 w 12192003"/>
              <a:gd name="connsiteY32" fmla="*/ 1026126 h 1130300"/>
              <a:gd name="connsiteX33" fmla="*/ 1504439 w 12192003"/>
              <a:gd name="connsiteY33" fmla="*/ 1130300 h 1130300"/>
              <a:gd name="connsiteX34" fmla="*/ 0 w 12192003"/>
              <a:gd name="connsiteY34" fmla="*/ 1130300 h 1130300"/>
              <a:gd name="connsiteX35" fmla="*/ 0 w 12192003"/>
              <a:gd name="connsiteY35" fmla="*/ 59507 h 1130300"/>
              <a:gd name="connsiteX36" fmla="*/ 22187 w 12192003"/>
              <a:gd name="connsiteY36" fmla="*/ 51387 h 1130300"/>
              <a:gd name="connsiteX37" fmla="*/ 362080 w 12192003"/>
              <a:gd name="connsiteY37"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3" h="1130300">
                <a:moveTo>
                  <a:pt x="11823828" y="0"/>
                </a:moveTo>
                <a:cubicBezTo>
                  <a:pt x="11942189" y="0"/>
                  <a:pt x="12056349" y="17991"/>
                  <a:pt x="12163721" y="51387"/>
                </a:cubicBezTo>
                <a:lnTo>
                  <a:pt x="12192003" y="61738"/>
                </a:lnTo>
                <a:lnTo>
                  <a:pt x="12192003" y="1130300"/>
                </a:lnTo>
                <a:lnTo>
                  <a:pt x="10681469" y="1130300"/>
                </a:lnTo>
                <a:lnTo>
                  <a:pt x="10686729" y="1026126"/>
                </a:lnTo>
                <a:cubicBezTo>
                  <a:pt x="10745262" y="449767"/>
                  <a:pt x="11232021" y="0"/>
                  <a:pt x="11823828" y="0"/>
                </a:cubicBezTo>
                <a:close/>
                <a:moveTo>
                  <a:pt x="9531478" y="0"/>
                </a:moveTo>
                <a:cubicBezTo>
                  <a:pt x="10123285" y="0"/>
                  <a:pt x="10610044" y="449767"/>
                  <a:pt x="10668577" y="1026126"/>
                </a:cubicBezTo>
                <a:lnTo>
                  <a:pt x="10673837" y="1130300"/>
                </a:lnTo>
                <a:lnTo>
                  <a:pt x="8389119" y="1130300"/>
                </a:lnTo>
                <a:lnTo>
                  <a:pt x="8394379" y="1026126"/>
                </a:lnTo>
                <a:cubicBezTo>
                  <a:pt x="8452912" y="449767"/>
                  <a:pt x="8939671" y="0"/>
                  <a:pt x="9531478" y="0"/>
                </a:cubicBezTo>
                <a:close/>
                <a:moveTo>
                  <a:pt x="7239129" y="0"/>
                </a:moveTo>
                <a:cubicBezTo>
                  <a:pt x="7830936" y="0"/>
                  <a:pt x="8317694" y="449767"/>
                  <a:pt x="8376227" y="1026126"/>
                </a:cubicBezTo>
                <a:lnTo>
                  <a:pt x="8381487" y="1130300"/>
                </a:lnTo>
                <a:lnTo>
                  <a:pt x="6096769" y="1130300"/>
                </a:lnTo>
                <a:lnTo>
                  <a:pt x="6102029" y="1026126"/>
                </a:lnTo>
                <a:cubicBezTo>
                  <a:pt x="6160563" y="449767"/>
                  <a:pt x="6647322" y="0"/>
                  <a:pt x="7239129" y="0"/>
                </a:cubicBezTo>
                <a:close/>
                <a:moveTo>
                  <a:pt x="4946780" y="0"/>
                </a:moveTo>
                <a:cubicBezTo>
                  <a:pt x="5538587" y="0"/>
                  <a:pt x="6025345" y="449767"/>
                  <a:pt x="6083878" y="1026126"/>
                </a:cubicBezTo>
                <a:lnTo>
                  <a:pt x="6089139" y="1130300"/>
                </a:lnTo>
                <a:lnTo>
                  <a:pt x="3804423" y="1130300"/>
                </a:lnTo>
                <a:lnTo>
                  <a:pt x="3809684" y="1026126"/>
                </a:lnTo>
                <a:cubicBezTo>
                  <a:pt x="3868216" y="449767"/>
                  <a:pt x="4354972" y="0"/>
                  <a:pt x="4946780" y="0"/>
                </a:cubicBezTo>
                <a:close/>
                <a:moveTo>
                  <a:pt x="2654431" y="0"/>
                </a:moveTo>
                <a:cubicBezTo>
                  <a:pt x="3246238" y="0"/>
                  <a:pt x="3732997" y="449767"/>
                  <a:pt x="3791530" y="1026126"/>
                </a:cubicBezTo>
                <a:lnTo>
                  <a:pt x="3796791" y="1130300"/>
                </a:lnTo>
                <a:lnTo>
                  <a:pt x="1512072" y="1130300"/>
                </a:lnTo>
                <a:lnTo>
                  <a:pt x="1517332" y="1026126"/>
                </a:lnTo>
                <a:cubicBezTo>
                  <a:pt x="1575865" y="449767"/>
                  <a:pt x="2062624" y="0"/>
                  <a:pt x="2654431" y="0"/>
                </a:cubicBezTo>
                <a:close/>
                <a:moveTo>
                  <a:pt x="362080" y="0"/>
                </a:moveTo>
                <a:cubicBezTo>
                  <a:pt x="953887" y="0"/>
                  <a:pt x="1440646" y="449767"/>
                  <a:pt x="1499179" y="1026126"/>
                </a:cubicBezTo>
                <a:lnTo>
                  <a:pt x="1504439" y="1130300"/>
                </a:lnTo>
                <a:lnTo>
                  <a:pt x="0" y="1130300"/>
                </a:lnTo>
                <a:lnTo>
                  <a:pt x="0" y="59507"/>
                </a:lnTo>
                <a:lnTo>
                  <a:pt x="22187" y="51387"/>
                </a:lnTo>
                <a:cubicBezTo>
                  <a:pt x="129559" y="17991"/>
                  <a:pt x="243719" y="0"/>
                  <a:pt x="362080" y="0"/>
                </a:cubicBezTo>
                <a:close/>
              </a:path>
            </a:pathLst>
          </a:custGeom>
          <a:solidFill>
            <a:schemeClr val="accent6">
              <a:lumMod val="75000"/>
              <a:alpha val="25000"/>
            </a:schemeClr>
          </a:solidFill>
        </p:spPr>
        <p:txBody>
          <a:bodyPr wrap="square">
            <a:noAutofit/>
          </a:bodyPr>
          <a:lstStyle>
            <a:lvl1pPr>
              <a:defRPr>
                <a:noFill/>
              </a:defRPr>
            </a:lvl1pPr>
          </a:lstStyle>
          <a:p>
            <a:pPr lvl="0"/>
            <a:endParaRPr lang="en-US"/>
          </a:p>
        </p:txBody>
      </p:sp>
      <p:sp>
        <p:nvSpPr>
          <p:cNvPr id="62" name="Text Placeholder 61">
            <a:extLst>
              <a:ext uri="{FF2B5EF4-FFF2-40B4-BE49-F238E27FC236}">
                <a16:creationId xmlns:a16="http://schemas.microsoft.com/office/drawing/2014/main" id="{70972619-C968-1257-58C9-0DC661642915}"/>
              </a:ext>
            </a:extLst>
          </p:cNvPr>
          <p:cNvSpPr>
            <a:spLocks noGrp="1"/>
          </p:cNvSpPr>
          <p:nvPr>
            <p:ph type="body" sz="quarter" idx="13"/>
          </p:nvPr>
        </p:nvSpPr>
        <p:spPr>
          <a:xfrm>
            <a:off x="0" y="5724189"/>
            <a:ext cx="1503729" cy="1133811"/>
          </a:xfrm>
          <a:custGeom>
            <a:avLst/>
            <a:gdLst>
              <a:gd name="connsiteX0" fmla="*/ 367995 w 1503729"/>
              <a:gd name="connsiteY0" fmla="*/ 19 h 1133811"/>
              <a:gd name="connsiteX1" fmla="*/ 1481576 w 1503729"/>
              <a:gd name="connsiteY1" fmla="*/ 913359 h 1133811"/>
              <a:gd name="connsiteX2" fmla="*/ 1503729 w 1503729"/>
              <a:gd name="connsiteY2" fmla="*/ 1133811 h 1133811"/>
              <a:gd name="connsiteX3" fmla="*/ 1371482 w 1503729"/>
              <a:gd name="connsiteY3" fmla="*/ 1133811 h 1133811"/>
              <a:gd name="connsiteX4" fmla="*/ 1275407 w 1503729"/>
              <a:gd name="connsiteY4" fmla="*/ 1118667 h 1133811"/>
              <a:gd name="connsiteX5" fmla="*/ 367995 w 1503729"/>
              <a:gd name="connsiteY5" fmla="*/ 19 h 1133811"/>
              <a:gd name="connsiteX6" fmla="*/ 367996 w 1503729"/>
              <a:gd name="connsiteY6" fmla="*/ 0 h 1133811"/>
              <a:gd name="connsiteX7" fmla="*/ 33218 w 1503729"/>
              <a:gd name="connsiteY7" fmla="*/ 808204 h 1133811"/>
              <a:gd name="connsiteX8" fmla="*/ 0 w 1503729"/>
              <a:gd name="connsiteY8" fmla="*/ 838393 h 1133811"/>
              <a:gd name="connsiteX9" fmla="*/ 0 w 1503729"/>
              <a:gd name="connsiteY9" fmla="*/ 61671 h 1133811"/>
              <a:gd name="connsiteX10" fmla="*/ 28102 w 1503729"/>
              <a:gd name="connsiteY10" fmla="*/ 51386 h 1133811"/>
              <a:gd name="connsiteX11" fmla="*/ 367996 w 1503729"/>
              <a:gd name="connsiteY11" fmla="*/ 0 h 113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3729" h="1133811">
                <a:moveTo>
                  <a:pt x="367995" y="19"/>
                </a:moveTo>
                <a:cubicBezTo>
                  <a:pt x="917788" y="3008"/>
                  <a:pt x="1375686" y="394157"/>
                  <a:pt x="1481576" y="913359"/>
                </a:cubicBezTo>
                <a:lnTo>
                  <a:pt x="1503729" y="1133811"/>
                </a:lnTo>
                <a:lnTo>
                  <a:pt x="1371482" y="1133811"/>
                </a:lnTo>
                <a:lnTo>
                  <a:pt x="1275407" y="1118667"/>
                </a:lnTo>
                <a:cubicBezTo>
                  <a:pt x="757177" y="1010082"/>
                  <a:pt x="368000" y="550498"/>
                  <a:pt x="367995" y="19"/>
                </a:cubicBezTo>
                <a:close/>
                <a:moveTo>
                  <a:pt x="367996" y="0"/>
                </a:moveTo>
                <a:cubicBezTo>
                  <a:pt x="367996" y="315623"/>
                  <a:pt x="240061" y="601366"/>
                  <a:pt x="33218" y="808204"/>
                </a:cubicBezTo>
                <a:lnTo>
                  <a:pt x="0" y="838393"/>
                </a:lnTo>
                <a:lnTo>
                  <a:pt x="0" y="61671"/>
                </a:lnTo>
                <a:lnTo>
                  <a:pt x="28102" y="51386"/>
                </a:lnTo>
                <a:cubicBezTo>
                  <a:pt x="135475" y="17991"/>
                  <a:pt x="249634" y="0"/>
                  <a:pt x="367996" y="0"/>
                </a:cubicBezTo>
                <a:close/>
              </a:path>
            </a:pathLst>
          </a:custGeom>
          <a:solidFill>
            <a:schemeClr val="accent6">
              <a:lumMod val="60000"/>
              <a:lumOff val="40000"/>
              <a:alpha val="20000"/>
            </a:schemeClr>
          </a:solidFill>
          <a:ln w="4154" cap="flat">
            <a:noFill/>
            <a:prstDash val="solid"/>
            <a:miter/>
          </a:ln>
        </p:spPr>
        <p:txBody>
          <a:bodyPr wrap="square">
            <a:noAutofit/>
          </a:bodyPr>
          <a:lstStyle>
            <a:lvl1pPr>
              <a:defRPr>
                <a:noFill/>
              </a:defRPr>
            </a:lvl1pPr>
          </a:lstStyle>
          <a:p>
            <a:pPr lvl="0"/>
            <a:endParaRPr lang="en-US"/>
          </a:p>
        </p:txBody>
      </p:sp>
      <p:sp>
        <p:nvSpPr>
          <p:cNvPr id="93" name="Text Placeholder 92">
            <a:extLst>
              <a:ext uri="{FF2B5EF4-FFF2-40B4-BE49-F238E27FC236}">
                <a16:creationId xmlns:a16="http://schemas.microsoft.com/office/drawing/2014/main" id="{0A4A3873-48BC-94DF-6006-FC7F81660A5D}"/>
              </a:ext>
            </a:extLst>
          </p:cNvPr>
          <p:cNvSpPr>
            <a:spLocks noGrp="1"/>
          </p:cNvSpPr>
          <p:nvPr>
            <p:ph type="body" sz="quarter" idx="14"/>
          </p:nvPr>
        </p:nvSpPr>
        <p:spPr>
          <a:xfrm>
            <a:off x="8401353" y="0"/>
            <a:ext cx="3790647" cy="1143002"/>
          </a:xfrm>
          <a:custGeom>
            <a:avLst/>
            <a:gdLst>
              <a:gd name="connsiteX0" fmla="*/ 3790647 w 3790647"/>
              <a:gd name="connsiteY0" fmla="*/ 304585 h 1143002"/>
              <a:gd name="connsiteX1" fmla="*/ 3790647 w 3790647"/>
              <a:gd name="connsiteY1" fmla="*/ 1081329 h 1143002"/>
              <a:gd name="connsiteX2" fmla="*/ 3762543 w 3790647"/>
              <a:gd name="connsiteY2" fmla="*/ 1091615 h 1143002"/>
              <a:gd name="connsiteX3" fmla="*/ 3422649 w 3790647"/>
              <a:gd name="connsiteY3" fmla="*/ 1143002 h 1143002"/>
              <a:gd name="connsiteX4" fmla="*/ 3757427 w 3790647"/>
              <a:gd name="connsiteY4" fmla="*/ 334777 h 1143002"/>
              <a:gd name="connsiteX5" fmla="*/ 2285997 w 3790647"/>
              <a:gd name="connsiteY5" fmla="*/ 17 h 1143002"/>
              <a:gd name="connsiteX6" fmla="*/ 3422650 w 3790647"/>
              <a:gd name="connsiteY6" fmla="*/ 1142983 h 1143002"/>
              <a:gd name="connsiteX7" fmla="*/ 2285997 w 3790647"/>
              <a:gd name="connsiteY7" fmla="*/ 17 h 1143002"/>
              <a:gd name="connsiteX8" fmla="*/ 0 w 3790647"/>
              <a:gd name="connsiteY8" fmla="*/ 17 h 1143002"/>
              <a:gd name="connsiteX9" fmla="*/ 1136650 w 3790647"/>
              <a:gd name="connsiteY9" fmla="*/ 1142983 h 1143002"/>
              <a:gd name="connsiteX10" fmla="*/ 0 w 3790647"/>
              <a:gd name="connsiteY10" fmla="*/ 17 h 1143002"/>
              <a:gd name="connsiteX11" fmla="*/ 2279650 w 3790647"/>
              <a:gd name="connsiteY11" fmla="*/ 0 h 1143002"/>
              <a:gd name="connsiteX12" fmla="*/ 1136650 w 3790647"/>
              <a:gd name="connsiteY12" fmla="*/ 1143002 h 1143002"/>
              <a:gd name="connsiteX13" fmla="*/ 2279650 w 3790647"/>
              <a:gd name="connsiteY13" fmla="*/ 0 h 114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0647" h="1143002">
                <a:moveTo>
                  <a:pt x="3790647" y="304585"/>
                </a:moveTo>
                <a:lnTo>
                  <a:pt x="3790647" y="1081329"/>
                </a:lnTo>
                <a:lnTo>
                  <a:pt x="3762543" y="1091615"/>
                </a:lnTo>
                <a:cubicBezTo>
                  <a:pt x="3655170" y="1125011"/>
                  <a:pt x="3541011" y="1143002"/>
                  <a:pt x="3422649" y="1143002"/>
                </a:cubicBezTo>
                <a:cubicBezTo>
                  <a:pt x="3422649" y="827371"/>
                  <a:pt x="3550584" y="541620"/>
                  <a:pt x="3757427" y="334777"/>
                </a:cubicBezTo>
                <a:close/>
                <a:moveTo>
                  <a:pt x="2285997" y="17"/>
                </a:moveTo>
                <a:cubicBezTo>
                  <a:pt x="2914332" y="3435"/>
                  <a:pt x="3422644" y="513848"/>
                  <a:pt x="3422650" y="1142983"/>
                </a:cubicBezTo>
                <a:cubicBezTo>
                  <a:pt x="2794315" y="1139567"/>
                  <a:pt x="2286006" y="629153"/>
                  <a:pt x="2285997" y="17"/>
                </a:cubicBezTo>
                <a:close/>
                <a:moveTo>
                  <a:pt x="0" y="17"/>
                </a:moveTo>
                <a:cubicBezTo>
                  <a:pt x="628334" y="3435"/>
                  <a:pt x="1136644" y="513848"/>
                  <a:pt x="1136650" y="1142983"/>
                </a:cubicBezTo>
                <a:cubicBezTo>
                  <a:pt x="508316" y="1139567"/>
                  <a:pt x="9" y="629153"/>
                  <a:pt x="0" y="17"/>
                </a:cubicBezTo>
                <a:close/>
                <a:moveTo>
                  <a:pt x="2279650" y="0"/>
                </a:moveTo>
                <a:cubicBezTo>
                  <a:pt x="2279650" y="631263"/>
                  <a:pt x="1767910" y="1143002"/>
                  <a:pt x="1136650" y="1143002"/>
                </a:cubicBezTo>
                <a:cubicBezTo>
                  <a:pt x="1136650" y="511739"/>
                  <a:pt x="1648390" y="0"/>
                  <a:pt x="2279650" y="0"/>
                </a:cubicBezTo>
                <a:close/>
              </a:path>
            </a:pathLst>
          </a:custGeom>
          <a:solidFill>
            <a:schemeClr val="accent6">
              <a:lumMod val="60000"/>
              <a:lumOff val="40000"/>
              <a:alpha val="20000"/>
            </a:schemeClr>
          </a:solidFill>
          <a:ln w="4154" cap="flat">
            <a:noFill/>
            <a:prstDash val="solid"/>
            <a:miter/>
          </a:ln>
        </p:spPr>
        <p:txBody>
          <a:bodyPr wrap="square">
            <a:noAutofit/>
          </a:bodyPr>
          <a:lstStyle>
            <a:lvl1pPr>
              <a:defRPr>
                <a:noFill/>
              </a:defRPr>
            </a:lvl1pPr>
          </a:lstStyle>
          <a:p>
            <a:pPr lvl="0"/>
            <a:endParaRPr lang="en-US"/>
          </a:p>
        </p:txBody>
      </p:sp>
      <p:pic>
        <p:nvPicPr>
          <p:cNvPr id="120" name="Graphic 119">
            <a:extLst>
              <a:ext uri="{FF2B5EF4-FFF2-40B4-BE49-F238E27FC236}">
                <a16:creationId xmlns:a16="http://schemas.microsoft.com/office/drawing/2014/main" id="{9C01A786-0C1A-6C4A-1466-1AE233D142A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8908" b="83148"/>
          <a:stretch/>
        </p:blipFill>
        <p:spPr>
          <a:xfrm>
            <a:off x="8401354" y="12700"/>
            <a:ext cx="3790646" cy="1155700"/>
          </a:xfrm>
          <a:prstGeom prst="rect">
            <a:avLst/>
          </a:prstGeom>
        </p:spPr>
      </p:pic>
    </p:spTree>
    <p:extLst>
      <p:ext uri="{BB962C8B-B14F-4D97-AF65-F5344CB8AC3E}">
        <p14:creationId xmlns:p14="http://schemas.microsoft.com/office/powerpoint/2010/main" val="3740971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059F316-9319-477C-3BD8-C3B19F248AF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12" name="Graphic 11">
            <a:extLst>
              <a:ext uri="{FF2B5EF4-FFF2-40B4-BE49-F238E27FC236}">
                <a16:creationId xmlns:a16="http://schemas.microsoft.com/office/drawing/2014/main" id="{AEF98D51-D262-470D-2214-A8A0EDB736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4584700"/>
            <a:ext cx="1504649" cy="2286000"/>
          </a:xfrm>
          <a:prstGeom prst="rect">
            <a:avLst/>
          </a:prstGeom>
        </p:spPr>
      </p:pic>
      <p:pic>
        <p:nvPicPr>
          <p:cNvPr id="13" name="Graphic 12">
            <a:extLst>
              <a:ext uri="{FF2B5EF4-FFF2-40B4-BE49-F238E27FC236}">
                <a16:creationId xmlns:a16="http://schemas.microsoft.com/office/drawing/2014/main" id="{3480B83D-EEC7-5C2D-9338-841D005457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69BE97B1-E4D2-AA2A-1E85-0D598735135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0" indent="0">
              <a:lnSpc>
                <a:spcPct val="90000"/>
              </a:lnSpc>
              <a:spcAft>
                <a:spcPts val="1800"/>
              </a:spcAft>
              <a:buSzPct val="100000"/>
              <a:buNone/>
              <a:defRPr sz="2000" b="1"/>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1536827"/>
            <a:ext cx="5650992" cy="4480560"/>
          </a:xfrm>
        </p:spPr>
        <p:txBody>
          <a:bodyPr>
            <a:normAutofit/>
          </a:bodyPr>
          <a:lstStyle>
            <a:lvl1pPr marL="457200" indent="-457200">
              <a:lnSpc>
                <a:spcPct val="90000"/>
              </a:lnSpc>
              <a:spcBef>
                <a:spcPts val="1000"/>
              </a:spcBef>
              <a:spcAft>
                <a:spcPts val="0"/>
              </a:spcAft>
              <a:buSzPct val="100000"/>
              <a:buFont typeface="+mj-lt"/>
              <a:buAutoNum type="arabicPeriod"/>
              <a:defRPr sz="2000"/>
            </a:lvl1pPr>
            <a:lvl2pPr marL="914400" indent="-457200">
              <a:buSzPct val="100000"/>
              <a:buFont typeface="+mj-lt"/>
              <a:buAutoNum type="alphaLcPeriod"/>
              <a:defRPr sz="2000"/>
            </a:lvl2pPr>
            <a:lvl3pPr marL="1371600" indent="-457200">
              <a:buSzPct val="100000"/>
              <a:buFont typeface="+mj-lt"/>
              <a:buAutoNum type="romanLcPeriod"/>
              <a:defRPr sz="1800"/>
            </a:lvl3pPr>
            <a:lvl4pPr marL="1828800" indent="-457200">
              <a:buSzPct val="100000"/>
              <a:buFont typeface="+mj-lt"/>
              <a:buAutoNum type="arabicParenR"/>
              <a:defRPr sz="1800"/>
            </a:lvl4pPr>
            <a:lvl5pPr marL="2286000" indent="-457200">
              <a:buSzPct val="100000"/>
              <a:buFont typeface="+mj-lt"/>
              <a:buAutoNum type="alphaLcParen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spTree>
    <p:extLst>
      <p:ext uri="{BB962C8B-B14F-4D97-AF65-F5344CB8AC3E}">
        <p14:creationId xmlns:p14="http://schemas.microsoft.com/office/powerpoint/2010/main" val="2284607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10FBCDE-EE59-33A6-32CA-9F6279AA43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700"/>
            <a:ext cx="12192000" cy="6858000"/>
          </a:xfrm>
          <a:prstGeom prst="rect">
            <a:avLst/>
          </a:prstGeom>
        </p:spPr>
      </p:pic>
      <p:pic>
        <p:nvPicPr>
          <p:cNvPr id="6" name="Graphic 5">
            <a:extLst>
              <a:ext uri="{FF2B5EF4-FFF2-40B4-BE49-F238E27FC236}">
                <a16:creationId xmlns:a16="http://schemas.microsoft.com/office/drawing/2014/main" id="{E45A58EF-738C-B1BA-F49A-84ADB68F8A8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9858"/>
          <a:stretch/>
        </p:blipFill>
        <p:spPr>
          <a:xfrm>
            <a:off x="8401354" y="9452"/>
            <a:ext cx="2286000" cy="1146248"/>
          </a:xfrm>
          <a:prstGeom prst="rect">
            <a:avLst/>
          </a:prstGeom>
        </p:spPr>
      </p:pic>
      <p:pic>
        <p:nvPicPr>
          <p:cNvPr id="7" name="Graphic 6">
            <a:extLst>
              <a:ext uri="{FF2B5EF4-FFF2-40B4-BE49-F238E27FC236}">
                <a16:creationId xmlns:a16="http://schemas.microsoft.com/office/drawing/2014/main" id="{37F78E2C-6843-1373-E993-79393D8584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858"/>
          <a:stretch/>
        </p:blipFill>
        <p:spPr>
          <a:xfrm>
            <a:off x="10687351" y="9452"/>
            <a:ext cx="1504649" cy="1146248"/>
          </a:xfrm>
          <a:prstGeom prst="rect">
            <a:avLst/>
          </a:prstGeom>
        </p:spPr>
      </p:pic>
      <p:pic>
        <p:nvPicPr>
          <p:cNvPr id="8" name="Graphic 7">
            <a:extLst>
              <a:ext uri="{FF2B5EF4-FFF2-40B4-BE49-F238E27FC236}">
                <a16:creationId xmlns:a16="http://schemas.microsoft.com/office/drawing/2014/main" id="{9559DD38-C8CC-7B28-F492-ACB263A814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9" name="Graphic 8">
            <a:extLst>
              <a:ext uri="{FF2B5EF4-FFF2-40B4-BE49-F238E27FC236}">
                <a16:creationId xmlns:a16="http://schemas.microsoft.com/office/drawing/2014/main" id="{8DEFF3B2-90E8-5D9B-CEA8-00B05000BF0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13" name="Title 123">
            <a:extLst>
              <a:ext uri="{FF2B5EF4-FFF2-40B4-BE49-F238E27FC236}">
                <a16:creationId xmlns:a16="http://schemas.microsoft.com/office/drawing/2014/main" id="{0B9C7C4B-FC2C-5D51-5679-3D5ED85185DA}"/>
              </a:ext>
            </a:extLst>
          </p:cNvPr>
          <p:cNvSpPr>
            <a:spLocks noGrp="1"/>
          </p:cNvSpPr>
          <p:nvPr>
            <p:ph type="title"/>
          </p:nvPr>
        </p:nvSpPr>
        <p:spPr>
          <a:xfrm>
            <a:off x="841243" y="832104"/>
            <a:ext cx="10479088" cy="2587625"/>
          </a:xfrm>
        </p:spPr>
        <p:txBody>
          <a:bodyPr anchor="t"/>
          <a:lstStyle>
            <a:lvl1pPr>
              <a:lnSpc>
                <a:spcPct val="75000"/>
              </a:lnSpc>
              <a:defRPr sz="8000" b="0" spc="0" baseline="0">
                <a:solidFill>
                  <a:schemeClr val="bg1"/>
                </a:solidFill>
                <a:latin typeface="+mn-lt"/>
              </a:defRPr>
            </a:lvl1pPr>
          </a:lstStyle>
          <a:p>
            <a:r>
              <a:rPr lang="en-US"/>
              <a:t>Click to edit Master title style</a:t>
            </a:r>
          </a:p>
        </p:txBody>
      </p:sp>
      <p:sp>
        <p:nvSpPr>
          <p:cNvPr id="10" name="Text Placeholder 9">
            <a:extLst>
              <a:ext uri="{FF2B5EF4-FFF2-40B4-BE49-F238E27FC236}">
                <a16:creationId xmlns:a16="http://schemas.microsoft.com/office/drawing/2014/main" id="{C79F5B69-7199-E3E6-5554-6CC2207D48E4}"/>
              </a:ext>
            </a:extLst>
          </p:cNvPr>
          <p:cNvSpPr>
            <a:spLocks noGrp="1"/>
          </p:cNvSpPr>
          <p:nvPr>
            <p:ph type="body" sz="quarter" idx="11"/>
          </p:nvPr>
        </p:nvSpPr>
        <p:spPr>
          <a:xfrm>
            <a:off x="841375" y="3705309"/>
            <a:ext cx="10479088" cy="2587625"/>
          </a:xfrm>
        </p:spPr>
        <p:txBody>
          <a:bodyPr/>
          <a:lstStyle>
            <a:lvl1pPr marL="0" indent="0">
              <a:lnSpc>
                <a:spcPct val="130000"/>
              </a:lnSpc>
              <a:spcAft>
                <a:spcPts val="1000"/>
              </a:spcAft>
              <a:buNone/>
              <a:defRPr b="1" i="0" cap="all" spc="300" baseline="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43093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1EF8CAB-74EE-F5E0-2A98-D49729C5739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6" name="Graphic 5">
            <a:extLst>
              <a:ext uri="{FF2B5EF4-FFF2-40B4-BE49-F238E27FC236}">
                <a16:creationId xmlns:a16="http://schemas.microsoft.com/office/drawing/2014/main" id="{8783521D-ED5D-D5DB-16FA-CD1B1203DF6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87659"/>
          <a:stretch/>
        </p:blipFill>
        <p:spPr>
          <a:xfrm>
            <a:off x="0" y="5731979"/>
            <a:ext cx="1504645" cy="1146408"/>
          </a:xfrm>
          <a:prstGeom prst="rect">
            <a:avLst/>
          </a:prstGeom>
        </p:spPr>
      </p:pic>
      <p:pic>
        <p:nvPicPr>
          <p:cNvPr id="7" name="Graphic 6">
            <a:extLst>
              <a:ext uri="{FF2B5EF4-FFF2-40B4-BE49-F238E27FC236}">
                <a16:creationId xmlns:a16="http://schemas.microsoft.com/office/drawing/2014/main" id="{9381EED1-F8B1-76DD-2AF9-959C65437FF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8" name="Graphic 7">
            <a:extLst>
              <a:ext uri="{FF2B5EF4-FFF2-40B4-BE49-F238E27FC236}">
                <a16:creationId xmlns:a16="http://schemas.microsoft.com/office/drawing/2014/main" id="{1D23ADF4-87AF-5693-9986-341478D502B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9" name="Graphic 8">
            <a:extLst>
              <a:ext uri="{FF2B5EF4-FFF2-40B4-BE49-F238E27FC236}">
                <a16:creationId xmlns:a16="http://schemas.microsoft.com/office/drawing/2014/main" id="{2E5EE104-2241-C262-895C-BCA769134010}"/>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4" name="Content Placeholder 12">
            <a:extLst>
              <a:ext uri="{FF2B5EF4-FFF2-40B4-BE49-F238E27FC236}">
                <a16:creationId xmlns:a16="http://schemas.microsoft.com/office/drawing/2014/main" id="{19B7E7AC-A0E6-BE9A-4728-8FE036CF3538}"/>
              </a:ext>
            </a:extLst>
          </p:cNvPr>
          <p:cNvSpPr>
            <a:spLocks noGrp="1"/>
          </p:cNvSpPr>
          <p:nvPr>
            <p:ph sz="quarter" idx="13"/>
          </p:nvPr>
        </p:nvSpPr>
        <p:spPr>
          <a:xfrm>
            <a:off x="841248" y="1536827"/>
            <a:ext cx="6556375" cy="4479925"/>
          </a:xfrm>
        </p:spPr>
        <p:txBody>
          <a:bodyPr>
            <a:normAutofit/>
          </a:bodyPr>
          <a:lstStyle>
            <a:lvl1pPr>
              <a:lnSpc>
                <a:spcPct val="140000"/>
              </a:lnSpc>
              <a:spcAft>
                <a:spcPts val="0"/>
              </a:spcAft>
              <a:defRPr sz="2800"/>
            </a:lvl1pPr>
            <a:lvl2pPr>
              <a:defRPr sz="2800"/>
            </a:lvl2pPr>
            <a:lvl3pPr>
              <a:defRPr sz="2400"/>
            </a:lvl3pPr>
            <a:lvl4pPr>
              <a:defRPr sz="24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spTree>
    <p:extLst>
      <p:ext uri="{BB962C8B-B14F-4D97-AF65-F5344CB8AC3E}">
        <p14:creationId xmlns:p14="http://schemas.microsoft.com/office/powerpoint/2010/main" val="1895640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with image 01">
    <p:bg>
      <p:bgPr>
        <a:solidFill>
          <a:schemeClr val="accent6">
            <a:lumMod val="50000"/>
          </a:schemeClr>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F0337A6-0579-B5BC-C526-F7EBDDB8E84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4" name="Graphic 3">
            <a:extLst>
              <a:ext uri="{FF2B5EF4-FFF2-40B4-BE49-F238E27FC236}">
                <a16:creationId xmlns:a16="http://schemas.microsoft.com/office/drawing/2014/main" id="{4166F179-9203-AC2D-A267-E25FA28E978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0" name="Graphic 9">
            <a:extLst>
              <a:ext uri="{FF2B5EF4-FFF2-40B4-BE49-F238E27FC236}">
                <a16:creationId xmlns:a16="http://schemas.microsoft.com/office/drawing/2014/main" id="{4BFC5468-5E1B-2FE4-DA95-D0CCC383D3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2" name="Graphic 11">
            <a:extLst>
              <a:ext uri="{FF2B5EF4-FFF2-40B4-BE49-F238E27FC236}">
                <a16:creationId xmlns:a16="http://schemas.microsoft.com/office/drawing/2014/main" id="{617493C4-12E7-500C-5FD5-68370B57A20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3" name="Graphic 12">
            <a:extLst>
              <a:ext uri="{FF2B5EF4-FFF2-40B4-BE49-F238E27FC236}">
                <a16:creationId xmlns:a16="http://schemas.microsoft.com/office/drawing/2014/main" id="{149B5038-6091-D5DF-F2DA-3900885F498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4" name="Graphic 13">
            <a:extLst>
              <a:ext uri="{FF2B5EF4-FFF2-40B4-BE49-F238E27FC236}">
                <a16:creationId xmlns:a16="http://schemas.microsoft.com/office/drawing/2014/main" id="{9442ADAB-F6BA-A55C-036E-C837F95C8F8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6111240" y="2231136"/>
            <a:ext cx="6080760" cy="4626864"/>
          </a:xfrm>
          <a:solidFill>
            <a:schemeClr val="accent6">
              <a:lumMod val="50000"/>
            </a:schemeClr>
          </a:solidFill>
        </p:spPr>
        <p:txBody>
          <a:bodyPr/>
          <a:lstStyle>
            <a:lvl1pPr marL="0" indent="0" algn="r">
              <a:buNone/>
              <a:defRPr>
                <a:solidFill>
                  <a:schemeClr val="bg1"/>
                </a:solidFill>
              </a:defRPr>
            </a:lvl1pPr>
          </a:lstStyle>
          <a:p>
            <a:endParaRPr lang="en-US"/>
          </a:p>
        </p:txBody>
      </p:sp>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6931152" cy="557784"/>
          </a:xfrm>
        </p:spPr>
        <p:txBody>
          <a:bodyPr anchor="t"/>
          <a:lstStyle>
            <a:lvl1pPr>
              <a:defRPr sz="2000" b="1" cap="all" spc="300" baseline="0">
                <a:solidFill>
                  <a:schemeClr val="bg1">
                    <a:lumMod val="95000"/>
                  </a:schemeClr>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6931152" cy="4480560"/>
          </a:xfrm>
        </p:spPr>
        <p:txBody>
          <a:bodyPr/>
          <a:lstStyle>
            <a:lvl1pPr marL="0" indent="0">
              <a:lnSpc>
                <a:spcPct val="75000"/>
              </a:lnSpc>
              <a:buNone/>
              <a:defRPr sz="8000">
                <a:solidFill>
                  <a:schemeClr val="bg1">
                    <a:lumMod val="95000"/>
                  </a:schemeClr>
                </a:solidFill>
              </a:defRPr>
            </a:lvl1pPr>
          </a:lstStyle>
          <a:p>
            <a:pPr lvl="0"/>
            <a:r>
              <a:rPr lang="en-US"/>
              <a:t>Click to edit Master text styles</a:t>
            </a:r>
          </a:p>
        </p:txBody>
      </p:sp>
    </p:spTree>
    <p:extLst>
      <p:ext uri="{BB962C8B-B14F-4D97-AF65-F5344CB8AC3E}">
        <p14:creationId xmlns:p14="http://schemas.microsoft.com/office/powerpoint/2010/main" val="78945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18B122A-848F-E50E-C503-3930933A5C6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8908"/>
          <a:stretch/>
        </p:blipFill>
        <p:spPr>
          <a:xfrm>
            <a:off x="8401354" y="0"/>
            <a:ext cx="3790646" cy="6857999"/>
          </a:xfrm>
          <a:prstGeom prst="rect">
            <a:avLst/>
          </a:prstGeom>
        </p:spPr>
      </p:pic>
      <p:pic>
        <p:nvPicPr>
          <p:cNvPr id="12" name="Graphic 11">
            <a:extLst>
              <a:ext uri="{FF2B5EF4-FFF2-40B4-BE49-F238E27FC236}">
                <a16:creationId xmlns:a16="http://schemas.microsoft.com/office/drawing/2014/main" id="{08CD9875-E4AF-D7EA-9F8B-D27F2C3104A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2297076"/>
            <a:ext cx="2286000" cy="2286000"/>
          </a:xfrm>
          <a:prstGeom prst="rect">
            <a:avLst/>
          </a:prstGeom>
        </p:spPr>
      </p:pic>
      <p:pic>
        <p:nvPicPr>
          <p:cNvPr id="13" name="Graphic 12">
            <a:extLst>
              <a:ext uri="{FF2B5EF4-FFF2-40B4-BE49-F238E27FC236}">
                <a16:creationId xmlns:a16="http://schemas.microsoft.com/office/drawing/2014/main" id="{8513E8A3-5E78-5821-6B7B-AF6343ACA73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E256415C-5388-7D35-1C15-8DA4ACDCA1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5" name="Graphic 14">
            <a:extLst>
              <a:ext uri="{FF2B5EF4-FFF2-40B4-BE49-F238E27FC236}">
                <a16:creationId xmlns:a16="http://schemas.microsoft.com/office/drawing/2014/main" id="{8B78E2E7-B83A-F17C-9869-FED59DD512E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6556375"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spTree>
    <p:extLst>
      <p:ext uri="{BB962C8B-B14F-4D97-AF65-F5344CB8AC3E}">
        <p14:creationId xmlns:p14="http://schemas.microsoft.com/office/powerpoint/2010/main" val="758616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with image 02">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321C850-160D-5CD7-B829-ADE752EA7AB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a:stretch/>
        </p:blipFill>
        <p:spPr>
          <a:xfrm>
            <a:off x="6096000" y="0"/>
            <a:ext cx="6096000" cy="6857999"/>
          </a:xfrm>
          <a:prstGeom prst="rect">
            <a:avLst/>
          </a:prstGeom>
        </p:spPr>
      </p:pic>
      <p:pic>
        <p:nvPicPr>
          <p:cNvPr id="6" name="Graphic 5">
            <a:extLst>
              <a:ext uri="{FF2B5EF4-FFF2-40B4-BE49-F238E27FC236}">
                <a16:creationId xmlns:a16="http://schemas.microsoft.com/office/drawing/2014/main" id="{33105707-8D59-D00C-596A-380479D0E0D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2297076"/>
            <a:ext cx="2286000" cy="2286000"/>
          </a:xfrm>
          <a:prstGeom prst="rect">
            <a:avLst/>
          </a:prstGeom>
        </p:spPr>
      </p:pic>
      <p:pic>
        <p:nvPicPr>
          <p:cNvPr id="7" name="Graphic 6">
            <a:extLst>
              <a:ext uri="{FF2B5EF4-FFF2-40B4-BE49-F238E27FC236}">
                <a16:creationId xmlns:a16="http://schemas.microsoft.com/office/drawing/2014/main" id="{3DC4FC4F-BE00-1554-FEBD-DE21F3AB35B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8" name="Graphic 7">
            <a:extLst>
              <a:ext uri="{FF2B5EF4-FFF2-40B4-BE49-F238E27FC236}">
                <a16:creationId xmlns:a16="http://schemas.microsoft.com/office/drawing/2014/main" id="{0A310F08-0B34-7E1C-7605-4F81502355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9" name="Graphic 8">
            <a:extLst>
              <a:ext uri="{FF2B5EF4-FFF2-40B4-BE49-F238E27FC236}">
                <a16:creationId xmlns:a16="http://schemas.microsoft.com/office/drawing/2014/main" id="{63371AFC-6FAC-3C10-CCC0-ECE8DB9E997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10479024" cy="557784"/>
          </a:xfrm>
        </p:spPr>
        <p:txBody>
          <a:bodyPr anchor="t"/>
          <a:lstStyle>
            <a:lvl1pPr>
              <a:defRPr sz="2000" b="1" cap="all" spc="300" baseline="0">
                <a:solidFill>
                  <a:schemeClr val="bg1">
                    <a:lumMod val="95000"/>
                  </a:schemeClr>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10479024" cy="2679192"/>
          </a:xfrm>
        </p:spPr>
        <p:txBody>
          <a:bodyPr/>
          <a:lstStyle>
            <a:lvl1pPr marL="0" indent="0">
              <a:lnSpc>
                <a:spcPct val="75000"/>
              </a:lnSpc>
              <a:buNone/>
              <a:defRPr sz="8000">
                <a:solidFill>
                  <a:schemeClr val="bg1">
                    <a:lumMod val="95000"/>
                  </a:schemeClr>
                </a:solidFill>
              </a:defRPr>
            </a:lvl1pPr>
          </a:lstStyle>
          <a:p>
            <a:pPr lvl="0"/>
            <a:r>
              <a:rPr lang="en-US"/>
              <a:t>Click to edit Master text styles</a:t>
            </a:r>
          </a:p>
        </p:txBody>
      </p:sp>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0" y="4462272"/>
            <a:ext cx="12188952" cy="2395728"/>
          </a:xfrm>
          <a:solidFill>
            <a:schemeClr val="accent6">
              <a:lumMod val="75000"/>
            </a:schemeClr>
          </a:solidFill>
        </p:spPr>
        <p:txBody>
          <a:bodyPr/>
          <a:lstStyle>
            <a:lvl1pPr marL="0" indent="0" algn="ctr">
              <a:buNone/>
              <a:defRPr>
                <a:solidFill>
                  <a:sysClr val="windowText" lastClr="000000"/>
                </a:solidFill>
              </a:defRPr>
            </a:lvl1pPr>
          </a:lstStyle>
          <a:p>
            <a:endParaRPr lang="en-US"/>
          </a:p>
        </p:txBody>
      </p:sp>
    </p:spTree>
    <p:extLst>
      <p:ext uri="{BB962C8B-B14F-4D97-AF65-F5344CB8AC3E}">
        <p14:creationId xmlns:p14="http://schemas.microsoft.com/office/powerpoint/2010/main" val="2039803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0F0E0D3-11E9-A85D-821D-49C27B06B0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6" name="Graphic 5">
            <a:extLst>
              <a:ext uri="{FF2B5EF4-FFF2-40B4-BE49-F238E27FC236}">
                <a16:creationId xmlns:a16="http://schemas.microsoft.com/office/drawing/2014/main" id="{7433D848-BBB0-8852-CBA7-96FB04BFADE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556"/>
          <a:stretch/>
        </p:blipFill>
        <p:spPr>
          <a:xfrm>
            <a:off x="10687351" y="4584700"/>
            <a:ext cx="1504649" cy="1130300"/>
          </a:xfrm>
          <a:prstGeom prst="rect">
            <a:avLst/>
          </a:prstGeom>
        </p:spPr>
      </p:pic>
      <p:pic>
        <p:nvPicPr>
          <p:cNvPr id="7" name="Graphic 6">
            <a:extLst>
              <a:ext uri="{FF2B5EF4-FFF2-40B4-BE49-F238E27FC236}">
                <a16:creationId xmlns:a16="http://schemas.microsoft.com/office/drawing/2014/main" id="{3A0A5B28-1267-FF8C-DD34-4AE0CE17FD9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8" name="Graphic 7">
            <a:extLst>
              <a:ext uri="{FF2B5EF4-FFF2-40B4-BE49-F238E27FC236}">
                <a16:creationId xmlns:a16="http://schemas.microsoft.com/office/drawing/2014/main" id="{72FE7896-D379-408C-54BB-757C71F0DEF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49515" r="34180"/>
          <a:stretch/>
        </p:blipFill>
        <p:spPr>
          <a:xfrm>
            <a:off x="10687351" y="1141376"/>
            <a:ext cx="1504649" cy="1154076"/>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7E02B10-F9DF-509C-64D5-91DEB6988175}"/>
              </a:ext>
            </a:extLst>
          </p:cNvPr>
          <p:cNvSpPr>
            <a:spLocks noGrp="1"/>
          </p:cNvSpPr>
          <p:nvPr>
            <p:ph type="body" sz="quarter" idx="15"/>
          </p:nvPr>
        </p:nvSpPr>
        <p:spPr>
          <a:xfrm>
            <a:off x="4791455" y="1536826"/>
            <a:ext cx="5650992" cy="557784"/>
          </a:xfrm>
        </p:spPr>
        <p:txBody>
          <a:bodyPr/>
          <a:lstStyle>
            <a:lvl1pPr marL="0" indent="0">
              <a:lnSpc>
                <a:spcPct val="90000"/>
              </a:lnSpc>
              <a:spcBef>
                <a:spcPts val="1000"/>
              </a:spcBef>
              <a:spcAft>
                <a:spcPts val="0"/>
              </a:spcAft>
              <a:buNone/>
              <a:defRPr sz="2000" b="1" baseline="0">
                <a:solidFill>
                  <a:schemeClr val="tx1"/>
                </a:solidFill>
                <a:latin typeface="+mj-lt"/>
              </a:defRPr>
            </a:lvl1pPr>
          </a:lstStyle>
          <a:p>
            <a:pPr lvl="0"/>
            <a:r>
              <a:rPr lang="en-US"/>
              <a:t>Click to edit Master text styles</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2267712"/>
            <a:ext cx="5650992" cy="3767328"/>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spTree>
    <p:extLst>
      <p:ext uri="{BB962C8B-B14F-4D97-AF65-F5344CB8AC3E}">
        <p14:creationId xmlns:p14="http://schemas.microsoft.com/office/powerpoint/2010/main" val="95837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CE1CF12-4201-C23B-7B9A-02EB4F8A79C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396"/>
          <a:stretch/>
        </p:blipFill>
        <p:spPr>
          <a:xfrm>
            <a:off x="0" y="5731980"/>
            <a:ext cx="12192000" cy="1138720"/>
          </a:xfrm>
          <a:prstGeom prst="rect">
            <a:avLst/>
          </a:prstGeom>
        </p:spPr>
      </p:pic>
      <p:pic>
        <p:nvPicPr>
          <p:cNvPr id="12" name="Graphic 11">
            <a:extLst>
              <a:ext uri="{FF2B5EF4-FFF2-40B4-BE49-F238E27FC236}">
                <a16:creationId xmlns:a16="http://schemas.microsoft.com/office/drawing/2014/main" id="{513CE0C7-867A-80BB-9E96-3008375B7E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8854" b="83396"/>
          <a:stretch/>
        </p:blipFill>
        <p:spPr>
          <a:xfrm>
            <a:off x="0" y="12700"/>
            <a:ext cx="3797300" cy="1138720"/>
          </a:xfrm>
          <a:prstGeom prst="rect">
            <a:avLst/>
          </a:prstGeom>
        </p:spPr>
      </p:pic>
      <p:pic>
        <p:nvPicPr>
          <p:cNvPr id="13" name="Graphic 12">
            <a:extLst>
              <a:ext uri="{FF2B5EF4-FFF2-40B4-BE49-F238E27FC236}">
                <a16:creationId xmlns:a16="http://schemas.microsoft.com/office/drawing/2014/main" id="{736CB758-B1DB-F2E0-00E7-BF5660C5F25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3598" b="49858"/>
          <a:stretch/>
        </p:blipFill>
        <p:spPr>
          <a:xfrm>
            <a:off x="0" y="9452"/>
            <a:ext cx="1517954" cy="1146248"/>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4764024" y="841248"/>
            <a:ext cx="6556248" cy="557784"/>
          </a:xfrm>
        </p:spPr>
        <p:txBody>
          <a:bodyPr anchor="t"/>
          <a:lstStyle>
            <a:lvl1pPr>
              <a:defRPr sz="2000" cap="all" spc="300" baseline="0"/>
            </a:lvl1pPr>
          </a:lstStyle>
          <a:p>
            <a:r>
              <a:rPr lang="en-US"/>
              <a:t>Click to edit Master title style</a:t>
            </a:r>
          </a:p>
        </p:txBody>
      </p:sp>
      <p:sp>
        <p:nvSpPr>
          <p:cNvPr id="14" name="Picture Placeholder 15">
            <a:extLst>
              <a:ext uri="{FF2B5EF4-FFF2-40B4-BE49-F238E27FC236}">
                <a16:creationId xmlns:a16="http://schemas.microsoft.com/office/drawing/2014/main" id="{A780F1E2-F795-D408-7361-9B32EA12F8E7}"/>
              </a:ext>
            </a:extLst>
          </p:cNvPr>
          <p:cNvSpPr>
            <a:spLocks noGrp="1"/>
          </p:cNvSpPr>
          <p:nvPr>
            <p:ph type="pic" sz="quarter" idx="14"/>
          </p:nvPr>
        </p:nvSpPr>
        <p:spPr>
          <a:xfrm>
            <a:off x="0" y="836676"/>
            <a:ext cx="3785616" cy="5184648"/>
          </a:xfrm>
          <a:solidFill>
            <a:schemeClr val="accent6">
              <a:lumMod val="75000"/>
            </a:schemeClr>
          </a:solidFill>
        </p:spPr>
        <p:txBody>
          <a:bodyPr/>
          <a:lstStyle>
            <a:lvl1pPr marL="0" indent="0" algn="ctr">
              <a:buNone/>
              <a:defRPr>
                <a:solidFill>
                  <a:sysClr val="windowText" lastClr="000000"/>
                </a:solidFill>
              </a:defRPr>
            </a:lvl1pPr>
          </a:lstStyle>
          <a:p>
            <a:endParaRPr lang="en-US"/>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4764023" y="1536827"/>
            <a:ext cx="6556247"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spTree>
    <p:extLst>
      <p:ext uri="{BB962C8B-B14F-4D97-AF65-F5344CB8AC3E}">
        <p14:creationId xmlns:p14="http://schemas.microsoft.com/office/powerpoint/2010/main" val="4088055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059F316-9319-477C-3BD8-C3B19F248AF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12" name="Graphic 11">
            <a:extLst>
              <a:ext uri="{FF2B5EF4-FFF2-40B4-BE49-F238E27FC236}">
                <a16:creationId xmlns:a16="http://schemas.microsoft.com/office/drawing/2014/main" id="{AEF98D51-D262-470D-2214-A8A0EDB736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4584700"/>
            <a:ext cx="1504649" cy="2286000"/>
          </a:xfrm>
          <a:prstGeom prst="rect">
            <a:avLst/>
          </a:prstGeom>
        </p:spPr>
      </p:pic>
      <p:pic>
        <p:nvPicPr>
          <p:cNvPr id="13" name="Graphic 12">
            <a:extLst>
              <a:ext uri="{FF2B5EF4-FFF2-40B4-BE49-F238E27FC236}">
                <a16:creationId xmlns:a16="http://schemas.microsoft.com/office/drawing/2014/main" id="{3480B83D-EEC7-5C2D-9338-841D005457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69BE97B1-E4D2-AA2A-1E85-0D598735135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0" indent="0">
              <a:lnSpc>
                <a:spcPct val="90000"/>
              </a:lnSpc>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1536827"/>
            <a:ext cx="5650992" cy="4480560"/>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spTree>
    <p:extLst>
      <p:ext uri="{BB962C8B-B14F-4D97-AF65-F5344CB8AC3E}">
        <p14:creationId xmlns:p14="http://schemas.microsoft.com/office/powerpoint/2010/main" val="532740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342900" indent="-342900">
              <a:lnSpc>
                <a:spcPct val="90000"/>
              </a:lnSpc>
              <a:spcAft>
                <a:spcPts val="1800"/>
              </a:spcAft>
              <a:buSzPct val="100000"/>
              <a:buFont typeface="Arial" panose="020B0604020202020204" pitchFamily="34" charset="0"/>
              <a:buChar char="•"/>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27448" y="1536827"/>
            <a:ext cx="6592824" cy="4480560"/>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a:p>
        </p:txBody>
      </p:sp>
      <p:pic>
        <p:nvPicPr>
          <p:cNvPr id="5" name="Graphic 4">
            <a:extLst>
              <a:ext uri="{FF2B5EF4-FFF2-40B4-BE49-F238E27FC236}">
                <a16:creationId xmlns:a16="http://schemas.microsoft.com/office/drawing/2014/main" id="{3FD831DA-EDBD-A492-3E6D-6ABBF4438FC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b="83148"/>
          <a:stretch/>
        </p:blipFill>
        <p:spPr>
          <a:xfrm>
            <a:off x="10687350" y="12700"/>
            <a:ext cx="1504649" cy="1155700"/>
          </a:xfrm>
          <a:prstGeom prst="rect">
            <a:avLst/>
          </a:prstGeom>
        </p:spPr>
      </p:pic>
      <p:pic>
        <p:nvPicPr>
          <p:cNvPr id="6" name="Graphic 5">
            <a:extLst>
              <a:ext uri="{FF2B5EF4-FFF2-40B4-BE49-F238E27FC236}">
                <a16:creationId xmlns:a16="http://schemas.microsoft.com/office/drawing/2014/main" id="{00071AEB-E268-A464-7197-69FA762C3C5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444"/>
          <a:stretch/>
        </p:blipFill>
        <p:spPr>
          <a:xfrm>
            <a:off x="10687351" y="9452"/>
            <a:ext cx="1504649" cy="1155700"/>
          </a:xfrm>
          <a:prstGeom prst="rect">
            <a:avLst/>
          </a:prstGeom>
        </p:spPr>
      </p:pic>
    </p:spTree>
    <p:extLst>
      <p:ext uri="{BB962C8B-B14F-4D97-AF65-F5344CB8AC3E}">
        <p14:creationId xmlns:p14="http://schemas.microsoft.com/office/powerpoint/2010/main" val="2969287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a:t>FOOTER TITLE</a:t>
            </a:r>
          </a:p>
        </p:txBody>
      </p:sp>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0917936" y="6385422"/>
            <a:ext cx="843264" cy="288000"/>
          </a:xfrm>
          <a:prstGeom prst="rect">
            <a:avLst/>
          </a:prstGeom>
          <a:noFill/>
        </p:spPr>
        <p:txBody>
          <a:bodyPr lIns="0" tIns="0" rIns="0" bIns="0" anchor="ctr"/>
          <a:lstStyle>
            <a:lvl1pPr algn="r">
              <a:defRPr lang="en-ZA" sz="1000" b="0" smtClean="0">
                <a:solidFill>
                  <a:sysClr val="windowText" lastClr="000000"/>
                </a:solidFill>
              </a:defRPr>
            </a:lvl1pPr>
          </a:lstStyle>
          <a:p>
            <a:fld id="{B67B645E-C5E5-4727-B977-D372A0AA71D9}" type="slidenum">
              <a:rPr lang="en-US" smtClean="0"/>
              <a:pPr/>
              <a:t>‹#›</a:t>
            </a:fld>
            <a:endParaRPr lang="en-US"/>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347472" indent="-347472" algn="l" defTabSz="914400" rtl="0" eaLnBrk="1" latinLnBrk="0" hangingPunct="1">
        <a:lnSpc>
          <a:spcPct val="90000"/>
        </a:lnSpc>
        <a:spcBef>
          <a:spcPts val="0"/>
        </a:spcBef>
        <a:spcAft>
          <a:spcPts val="1800"/>
        </a:spcAft>
        <a:buSzPct val="75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18.png"/><Relationship Id="rId5" Type="http://schemas.microsoft.com/office/2007/relationships/hdphoto" Target="../media/hdphoto5.wdp"/><Relationship Id="rId4" Type="http://schemas.openxmlformats.org/officeDocument/2006/relationships/image" Target="../media/image17.png"/><Relationship Id="rId9" Type="http://schemas.microsoft.com/office/2007/relationships/hdphoto" Target="../media/hdphoto7.wdp"/></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8.wdp"/><Relationship Id="rId7" Type="http://schemas.openxmlformats.org/officeDocument/2006/relationships/diagramColors" Target="../diagrams/colors1.xml"/><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6AFDB0-18A4-2D31-B224-A5167C516B3C}"/>
              </a:ext>
            </a:extLst>
          </p:cNvPr>
          <p:cNvSpPr>
            <a:spLocks noGrp="1"/>
          </p:cNvSpPr>
          <p:nvPr>
            <p:ph type="title"/>
          </p:nvPr>
        </p:nvSpPr>
        <p:spPr>
          <a:xfrm>
            <a:off x="841248" y="567404"/>
            <a:ext cx="10479024" cy="557784"/>
          </a:xfrm>
        </p:spPr>
        <p:txBody>
          <a:bodyPr vert="horz" lIns="0" tIns="0" rIns="0" bIns="0" rtlCol="0" anchor="t">
            <a:normAutofit/>
          </a:bodyPr>
          <a:lstStyle/>
          <a:p>
            <a:r>
              <a:rPr lang="en-US" b="1" kern="1200" cap="all" spc="300" baseline="0">
                <a:latin typeface="+mj-lt"/>
                <a:ea typeface="+mj-ea"/>
                <a:cs typeface="+mj-cs"/>
              </a:rPr>
              <a:t>Concept of AI/ML</a:t>
            </a:r>
          </a:p>
        </p:txBody>
      </p:sp>
      <p:sp>
        <p:nvSpPr>
          <p:cNvPr id="7" name="TextBox 6">
            <a:extLst>
              <a:ext uri="{FF2B5EF4-FFF2-40B4-BE49-F238E27FC236}">
                <a16:creationId xmlns:a16="http://schemas.microsoft.com/office/drawing/2014/main" id="{EE882358-2BCB-3369-C7C7-196F1131BDB8}"/>
              </a:ext>
            </a:extLst>
          </p:cNvPr>
          <p:cNvSpPr txBox="1"/>
          <p:nvPr/>
        </p:nvSpPr>
        <p:spPr>
          <a:xfrm>
            <a:off x="6068092" y="1286796"/>
            <a:ext cx="5231578" cy="4479925"/>
          </a:xfrm>
          <a:prstGeom prst="rect">
            <a:avLst/>
          </a:prstGeom>
        </p:spPr>
        <p:txBody>
          <a:bodyPr rot="0" spcFirstLastPara="0" vertOverflow="overflow" horzOverflow="overflow" vert="horz" lIns="0" tIns="0" rIns="0" bIns="0" numCol="1" spcCol="0" rtlCol="0" fromWordArt="0" anchorCtr="0" forceAA="0" compatLnSpc="1">
            <a:prstTxWarp prst="textNoShape">
              <a:avLst/>
            </a:prstTxWarp>
            <a:normAutofit/>
          </a:bodyPr>
          <a:lstStyle/>
          <a:p>
            <a:pPr>
              <a:lnSpc>
                <a:spcPct val="90000"/>
              </a:lnSpc>
              <a:spcAft>
                <a:spcPts val="1800"/>
              </a:spcAft>
              <a:buSzPct val="100000"/>
              <a:buFont typeface="Arial" panose="020B0604020202020204" pitchFamily="34" charset="0"/>
            </a:pPr>
            <a:br>
              <a:rPr lang="en-US" sz="1600">
                <a:latin typeface="Segoe UI"/>
                <a:cs typeface="Segoe UI"/>
              </a:rPr>
            </a:br>
            <a:r>
              <a:rPr lang="en-US" sz="1600" b="1">
                <a:solidFill>
                  <a:srgbClr val="000000"/>
                </a:solidFill>
                <a:latin typeface="Segoe UI"/>
                <a:cs typeface="Segoe UI"/>
              </a:rPr>
              <a:t>Artificial Intelligence</a:t>
            </a:r>
            <a:r>
              <a:rPr lang="en-US" sz="1600">
                <a:solidFill>
                  <a:srgbClr val="000000"/>
                </a:solidFill>
                <a:latin typeface="Segoe UI"/>
                <a:cs typeface="Segoe UI"/>
              </a:rPr>
              <a:t> is the idea that machines (or computers) can be built that has intelligence parallel (or greater) to that of a human, giving them capability to perform tasks that requires human intelligence to perform.</a:t>
            </a:r>
          </a:p>
          <a:p>
            <a:pPr>
              <a:lnSpc>
                <a:spcPct val="90000"/>
              </a:lnSpc>
              <a:spcAft>
                <a:spcPts val="1800"/>
              </a:spcAft>
              <a:buSzPct val="100000"/>
              <a:buFont typeface="Arial" panose="020B0604020202020204" pitchFamily="34" charset="0"/>
            </a:pPr>
            <a:r>
              <a:rPr lang="en-US" sz="1600" b="1">
                <a:solidFill>
                  <a:srgbClr val="000000"/>
                </a:solidFill>
                <a:latin typeface="Segoe UI"/>
                <a:cs typeface="Segoe UI"/>
              </a:rPr>
              <a:t>Machine Learning</a:t>
            </a:r>
            <a:r>
              <a:rPr lang="en-US" sz="1600">
                <a:solidFill>
                  <a:srgbClr val="000000"/>
                </a:solidFill>
                <a:latin typeface="Segoe UI"/>
                <a:cs typeface="Segoe UI"/>
              </a:rPr>
              <a:t> is a subset of Artificial Intelligence which aims at providing machines with the ability to learn without explicitly programming. The idea is that such machines (or computer programs) once built will be able to evolve and adapt when they are exposed to new data.</a:t>
            </a:r>
          </a:p>
          <a:p>
            <a:pPr>
              <a:lnSpc>
                <a:spcPct val="90000"/>
              </a:lnSpc>
              <a:spcAft>
                <a:spcPts val="1800"/>
              </a:spcAft>
              <a:buSzPct val="100000"/>
              <a:buFont typeface="Arial" panose="020B0604020202020204" pitchFamily="34" charset="0"/>
            </a:pPr>
            <a:r>
              <a:rPr lang="en-US" sz="1600" b="1">
                <a:solidFill>
                  <a:srgbClr val="000000"/>
                </a:solidFill>
                <a:latin typeface="Segoe UI"/>
                <a:cs typeface="Segoe UI"/>
              </a:rPr>
              <a:t>Deep Learning </a:t>
            </a:r>
            <a:r>
              <a:rPr lang="en-US" sz="1600">
                <a:solidFill>
                  <a:srgbClr val="000000"/>
                </a:solidFill>
                <a:latin typeface="Segoe UI"/>
                <a:cs typeface="Segoe UI"/>
              </a:rPr>
              <a:t>is a subset of Machine Learning which focuses on an area of algorithms which was inspired by our understanding of how the brain works in order to obtain knowledge. It’s also referred to as </a:t>
            </a:r>
            <a:r>
              <a:rPr lang="en-US" sz="1600" i="1">
                <a:solidFill>
                  <a:srgbClr val="000000"/>
                </a:solidFill>
                <a:latin typeface="Segoe UI"/>
                <a:cs typeface="Segoe UI"/>
              </a:rPr>
              <a:t>Deep Structured Learning</a:t>
            </a:r>
            <a:r>
              <a:rPr lang="en-US" sz="1600">
                <a:solidFill>
                  <a:srgbClr val="000000"/>
                </a:solidFill>
                <a:latin typeface="Segoe UI"/>
                <a:cs typeface="Segoe UI"/>
              </a:rPr>
              <a:t> or </a:t>
            </a:r>
            <a:r>
              <a:rPr lang="en-US" sz="1600" i="1">
                <a:solidFill>
                  <a:srgbClr val="000000"/>
                </a:solidFill>
                <a:latin typeface="Segoe UI"/>
                <a:cs typeface="Segoe UI"/>
              </a:rPr>
              <a:t>Hierarchical Learning</a:t>
            </a:r>
            <a:r>
              <a:rPr lang="en-US" sz="1600">
                <a:solidFill>
                  <a:srgbClr val="000000"/>
                </a:solidFill>
                <a:latin typeface="Segoe UI"/>
                <a:cs typeface="Segoe UI"/>
              </a:rPr>
              <a:t>.</a:t>
            </a:r>
          </a:p>
        </p:txBody>
      </p:sp>
      <p:pic>
        <p:nvPicPr>
          <p:cNvPr id="6" name="Picture 5" descr="A diagram of machine learning&#10;&#10;AI-generated content may be incorrect.">
            <a:extLst>
              <a:ext uri="{FF2B5EF4-FFF2-40B4-BE49-F238E27FC236}">
                <a16:creationId xmlns:a16="http://schemas.microsoft.com/office/drawing/2014/main" id="{79DD1284-83CE-A79B-F5BA-CE3BB4B7833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464" t="1581" b="1865"/>
          <a:stretch/>
        </p:blipFill>
        <p:spPr>
          <a:xfrm>
            <a:off x="635209" y="1108052"/>
            <a:ext cx="4898899" cy="4707174"/>
          </a:xfrm>
          <a:prstGeom prst="rect">
            <a:avLst/>
          </a:prstGeom>
          <a:ln>
            <a:noFill/>
          </a:ln>
          <a:effectLst>
            <a:outerShdw blurRad="292100" dist="139700" dir="2700000" algn="tl" rotWithShape="0">
              <a:srgbClr val="333333">
                <a:alpha val="65000"/>
              </a:srgbClr>
            </a:outerShdw>
          </a:effectLst>
        </p:spPr>
      </p:pic>
      <p:sp>
        <p:nvSpPr>
          <p:cNvPr id="25" name="Slide Number Placeholder 4">
            <a:extLst>
              <a:ext uri="{FF2B5EF4-FFF2-40B4-BE49-F238E27FC236}">
                <a16:creationId xmlns:a16="http://schemas.microsoft.com/office/drawing/2014/main" id="{28E2836E-D427-E597-94A8-2A5DCAC00BBA}"/>
              </a:ext>
            </a:extLst>
          </p:cNvPr>
          <p:cNvSpPr>
            <a:spLocks noGrp="1"/>
          </p:cNvSpPr>
          <p:nvPr>
            <p:ph type="sldNum" sz="quarter" idx="11"/>
          </p:nvPr>
        </p:nvSpPr>
        <p:spPr>
          <a:xfrm>
            <a:off x="10917936" y="6385422"/>
            <a:ext cx="843264" cy="288000"/>
          </a:xfrm>
        </p:spPr>
        <p:txBody>
          <a:bodyPr/>
          <a:lstStyle/>
          <a:p>
            <a:pPr>
              <a:spcAft>
                <a:spcPts val="600"/>
              </a:spcAft>
            </a:pPr>
            <a:fld id="{B67B645E-C5E5-4727-B977-D372A0AA71D9}" type="slidenum">
              <a:rPr lang="en-US" smtClean="0"/>
              <a:pPr>
                <a:spcAft>
                  <a:spcPts val="600"/>
                </a:spcAft>
              </a:pPr>
              <a:t>1</a:t>
            </a:fld>
            <a:endParaRPr lang="en-US"/>
          </a:p>
        </p:txBody>
      </p:sp>
    </p:spTree>
    <p:extLst>
      <p:ext uri="{BB962C8B-B14F-4D97-AF65-F5344CB8AC3E}">
        <p14:creationId xmlns:p14="http://schemas.microsoft.com/office/powerpoint/2010/main" val="1516999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00EE0-719D-F241-297C-64B371713844}"/>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F81864D3-E32F-D92D-8CF5-9E626EBE410C}"/>
              </a:ext>
            </a:extLst>
          </p:cNvPr>
          <p:cNvSpPr>
            <a:spLocks noGrp="1"/>
          </p:cNvSpPr>
          <p:nvPr>
            <p:ph type="title"/>
          </p:nvPr>
        </p:nvSpPr>
        <p:spPr>
          <a:xfrm>
            <a:off x="841248" y="841248"/>
            <a:ext cx="10479024" cy="557784"/>
          </a:xfrm>
        </p:spPr>
        <p:txBody>
          <a:bodyPr/>
          <a:lstStyle/>
          <a:p>
            <a:r>
              <a:rPr lang="en-US">
                <a:solidFill>
                  <a:schemeClr val="tx1">
                    <a:lumMod val="75000"/>
                    <a:lumOff val="25000"/>
                  </a:schemeClr>
                </a:solidFill>
                <a:latin typeface="Aptos"/>
              </a:rPr>
              <a:t>Data Preprocessing</a:t>
            </a:r>
          </a:p>
        </p:txBody>
      </p:sp>
      <p:sp>
        <p:nvSpPr>
          <p:cNvPr id="8" name="TextBox 7">
            <a:extLst>
              <a:ext uri="{FF2B5EF4-FFF2-40B4-BE49-F238E27FC236}">
                <a16:creationId xmlns:a16="http://schemas.microsoft.com/office/drawing/2014/main" id="{C19B0189-9B5B-22C0-AB22-4872ED99CBFC}"/>
              </a:ext>
            </a:extLst>
          </p:cNvPr>
          <p:cNvSpPr txBox="1"/>
          <p:nvPr/>
        </p:nvSpPr>
        <p:spPr>
          <a:xfrm>
            <a:off x="5296017" y="2568458"/>
            <a:ext cx="6636903" cy="2686295"/>
          </a:xfrm>
          <a:prstGeom prst="rect">
            <a:avLst/>
          </a:prstGeom>
        </p:spPr>
        <p:txBody>
          <a:bodyPr rot="0" spcFirstLastPara="0" vertOverflow="overflow" horzOverflow="overflow" vert="horz" lIns="0" tIns="0" rIns="0" bIns="0" numCol="1" spcCol="0" rtlCol="0" fromWordArt="0" anchorCtr="0" forceAA="0" compatLnSpc="1">
            <a:prstTxWarp prst="textNoShape">
              <a:avLst/>
            </a:prstTxWarp>
            <a:normAutofit/>
          </a:bodyPr>
          <a:lstStyle/>
          <a:p>
            <a:pPr>
              <a:lnSpc>
                <a:spcPct val="90000"/>
              </a:lnSpc>
              <a:spcAft>
                <a:spcPts val="1800"/>
              </a:spcAft>
              <a:buSzPct val="100000"/>
              <a:buFont typeface="Arial" panose="020B0604020202020204" pitchFamily="34" charset="0"/>
            </a:pPr>
            <a:r>
              <a:rPr lang="en-US" sz="1600">
                <a:solidFill>
                  <a:schemeClr val="tx1">
                    <a:lumMod val="75000"/>
                    <a:lumOff val="25000"/>
                  </a:schemeClr>
                </a:solidFill>
                <a:latin typeface="Quire Sans"/>
                <a:cs typeface="Quire Sans"/>
              </a:rPr>
              <a:t>Data preprocessing is a crucial step in the machine learning (ML) pipeline for several reasons.</a:t>
            </a:r>
          </a:p>
          <a:p>
            <a:pPr>
              <a:lnSpc>
                <a:spcPct val="90000"/>
              </a:lnSpc>
              <a:spcAft>
                <a:spcPts val="1800"/>
              </a:spcAft>
              <a:buFont typeface="Arial" panose="020B0604020202020204" pitchFamily="34" charset="0"/>
            </a:pPr>
            <a:r>
              <a:rPr lang="en-US" sz="1600">
                <a:solidFill>
                  <a:schemeClr val="tx1">
                    <a:lumMod val="75000"/>
                    <a:lumOff val="25000"/>
                  </a:schemeClr>
                </a:solidFill>
                <a:latin typeface="Quire Sans"/>
                <a:cs typeface="Quire Sans"/>
              </a:rPr>
              <a:t>The raw data that we receive is often messy, incomplete, or not in a suitable format for training a model.</a:t>
            </a:r>
            <a:endParaRPr lang="en-US" sz="1600">
              <a:solidFill>
                <a:schemeClr val="tx1">
                  <a:lumMod val="75000"/>
                  <a:lumOff val="25000"/>
                </a:schemeClr>
              </a:solidFill>
              <a:latin typeface="Quire Sans"/>
              <a:ea typeface="Calibri"/>
              <a:cs typeface="Quire Sans"/>
            </a:endParaRPr>
          </a:p>
          <a:p>
            <a:pPr>
              <a:lnSpc>
                <a:spcPct val="90000"/>
              </a:lnSpc>
              <a:spcAft>
                <a:spcPts val="1800"/>
              </a:spcAft>
              <a:buFont typeface="Arial" panose="020B0604020202020204" pitchFamily="34" charset="0"/>
            </a:pPr>
            <a:r>
              <a:rPr lang="en-US" sz="1600">
                <a:solidFill>
                  <a:schemeClr val="tx1">
                    <a:lumMod val="75000"/>
                    <a:lumOff val="25000"/>
                  </a:schemeClr>
                </a:solidFill>
                <a:latin typeface="Quire Sans"/>
                <a:cs typeface="Quire Sans"/>
              </a:rPr>
              <a:t>Preprocessing transforms the data into a format that is cleaner, more consistent, and more suitable for machine learning algorithms to understand and work with.</a:t>
            </a:r>
          </a:p>
        </p:txBody>
      </p:sp>
      <p:pic>
        <p:nvPicPr>
          <p:cNvPr id="7" name="Content Placeholder 6" descr="A diagram of data processing&#10;&#10;AI-generated content may be incorrect.">
            <a:extLst>
              <a:ext uri="{FF2B5EF4-FFF2-40B4-BE49-F238E27FC236}">
                <a16:creationId xmlns:a16="http://schemas.microsoft.com/office/drawing/2014/main" id="{FFBF3EA6-89CB-513F-C6DC-5B028AFED1C0}"/>
              </a:ext>
            </a:extLst>
          </p:cNvPr>
          <p:cNvPicPr>
            <a:picLocks noGrp="1" noChangeAspect="1"/>
          </p:cNvPicPr>
          <p:nvPr>
            <p:ph sz="quarter" idx="14"/>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t="3927" b="7068"/>
          <a:stretch/>
        </p:blipFill>
        <p:spPr>
          <a:xfrm>
            <a:off x="-9427" y="1607165"/>
            <a:ext cx="5323310" cy="4644430"/>
          </a:xfrm>
          <a:noFill/>
        </p:spPr>
      </p:pic>
      <p:sp>
        <p:nvSpPr>
          <p:cNvPr id="11" name="Slide Number Placeholder 4">
            <a:extLst>
              <a:ext uri="{FF2B5EF4-FFF2-40B4-BE49-F238E27FC236}">
                <a16:creationId xmlns:a16="http://schemas.microsoft.com/office/drawing/2014/main" id="{766ADEE9-4C2F-B050-F340-08FA01883247}"/>
              </a:ext>
            </a:extLst>
          </p:cNvPr>
          <p:cNvSpPr>
            <a:spLocks noGrp="1"/>
          </p:cNvSpPr>
          <p:nvPr>
            <p:ph type="sldNum" sz="quarter" idx="11"/>
          </p:nvPr>
        </p:nvSpPr>
        <p:spPr>
          <a:xfrm>
            <a:off x="10917936" y="6385422"/>
            <a:ext cx="843264" cy="288000"/>
          </a:xfrm>
        </p:spPr>
        <p:txBody>
          <a:bodyPr/>
          <a:lstStyle/>
          <a:p>
            <a:pPr>
              <a:spcAft>
                <a:spcPts val="600"/>
              </a:spcAft>
            </a:pPr>
            <a:fld id="{B67B645E-C5E5-4727-B977-D372A0AA71D9}" type="slidenum">
              <a:rPr lang="en-US" smtClean="0"/>
              <a:pPr>
                <a:spcAft>
                  <a:spcPts val="600"/>
                </a:spcAft>
              </a:pPr>
              <a:t>10</a:t>
            </a:fld>
            <a:endParaRPr lang="en-US"/>
          </a:p>
        </p:txBody>
      </p:sp>
    </p:spTree>
    <p:extLst>
      <p:ext uri="{BB962C8B-B14F-4D97-AF65-F5344CB8AC3E}">
        <p14:creationId xmlns:p14="http://schemas.microsoft.com/office/powerpoint/2010/main" val="1550896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903EE-D9DC-D1A2-D7F0-524BBB163AA8}"/>
              </a:ext>
            </a:extLst>
          </p:cNvPr>
          <p:cNvSpPr>
            <a:spLocks noGrp="1"/>
          </p:cNvSpPr>
          <p:nvPr>
            <p:ph type="title"/>
          </p:nvPr>
        </p:nvSpPr>
        <p:spPr>
          <a:xfrm>
            <a:off x="470545" y="336680"/>
            <a:ext cx="10479024" cy="557784"/>
          </a:xfrm>
        </p:spPr>
        <p:txBody>
          <a:bodyPr/>
          <a:lstStyle/>
          <a:p>
            <a:r>
              <a:rPr lang="en-US"/>
              <a:t>Time Series in Machine Learning</a:t>
            </a:r>
          </a:p>
        </p:txBody>
      </p:sp>
      <p:sp>
        <p:nvSpPr>
          <p:cNvPr id="4" name="Content Placeholder 3">
            <a:extLst>
              <a:ext uri="{FF2B5EF4-FFF2-40B4-BE49-F238E27FC236}">
                <a16:creationId xmlns:a16="http://schemas.microsoft.com/office/drawing/2014/main" id="{F172E396-C29B-CBAA-9721-73A85904F8B4}"/>
              </a:ext>
            </a:extLst>
          </p:cNvPr>
          <p:cNvSpPr>
            <a:spLocks noGrp="1"/>
          </p:cNvSpPr>
          <p:nvPr>
            <p:ph sz="quarter" idx="14"/>
          </p:nvPr>
        </p:nvSpPr>
        <p:spPr>
          <a:xfrm>
            <a:off x="445997" y="939584"/>
            <a:ext cx="5197911" cy="2009209"/>
          </a:xfrm>
        </p:spPr>
        <p:txBody>
          <a:bodyPr vert="horz" lIns="0" tIns="0" rIns="0" bIns="0" rtlCol="0" anchor="t">
            <a:normAutofit/>
          </a:bodyPr>
          <a:lstStyle/>
          <a:p>
            <a:pPr marL="0" indent="0">
              <a:buNone/>
            </a:pPr>
            <a:r>
              <a:rPr lang="en-US" sz="1600">
                <a:solidFill>
                  <a:srgbClr val="000000"/>
                </a:solidFill>
                <a:latin typeface="Segoe UI"/>
                <a:cs typeface="Segoe UI"/>
              </a:rPr>
              <a:t>Time series data consists of observations collected at regular time intervals, such as daily stock prices, monthly sales figures, or yearly climate data.</a:t>
            </a:r>
          </a:p>
          <a:p>
            <a:pPr marL="0" indent="0">
              <a:lnSpc>
                <a:spcPct val="100000"/>
              </a:lnSpc>
              <a:buNone/>
            </a:pPr>
            <a:r>
              <a:rPr lang="en-US" sz="1600">
                <a:solidFill>
                  <a:srgbClr val="000000"/>
                </a:solidFill>
                <a:latin typeface="Segoe UI"/>
                <a:ea typeface="+mn-lt"/>
                <a:cs typeface="+mn-lt"/>
              </a:rPr>
              <a:t>A time series can be analyze in detail by breaking down it into its primary components . We call this process as time series decomposition . If you closely look at a time series it is composed of Trend , Seasonality, Cyclic and Residual components.</a:t>
            </a:r>
            <a:endParaRPr lang="en-US">
              <a:latin typeface="Segoe UI"/>
              <a:cs typeface="Segoe UI"/>
            </a:endParaRPr>
          </a:p>
          <a:p>
            <a:pPr marL="0" indent="0">
              <a:buNone/>
            </a:pPr>
            <a:endParaRPr lang="en-US" sz="1600">
              <a:solidFill>
                <a:srgbClr val="000000"/>
              </a:solidFill>
              <a:latin typeface="Segoe UI"/>
              <a:cs typeface="Segoe UI"/>
            </a:endParaRPr>
          </a:p>
        </p:txBody>
      </p:sp>
      <p:sp>
        <p:nvSpPr>
          <p:cNvPr id="5" name="Slide Number Placeholder 4">
            <a:extLst>
              <a:ext uri="{FF2B5EF4-FFF2-40B4-BE49-F238E27FC236}">
                <a16:creationId xmlns:a16="http://schemas.microsoft.com/office/drawing/2014/main" id="{69F3B86D-327A-A842-C61C-EF14FE26F7DA}"/>
              </a:ext>
            </a:extLst>
          </p:cNvPr>
          <p:cNvSpPr>
            <a:spLocks noGrp="1"/>
          </p:cNvSpPr>
          <p:nvPr>
            <p:ph type="sldNum" sz="quarter" idx="11"/>
          </p:nvPr>
        </p:nvSpPr>
        <p:spPr/>
        <p:txBody>
          <a:bodyPr/>
          <a:lstStyle/>
          <a:p>
            <a:fld id="{B67B645E-C5E5-4727-B977-D372A0AA71D9}" type="slidenum">
              <a:rPr lang="en-US" smtClean="0"/>
              <a:pPr/>
              <a:t>11</a:t>
            </a:fld>
            <a:endParaRPr lang="en-US"/>
          </a:p>
        </p:txBody>
      </p:sp>
      <p:graphicFrame>
        <p:nvGraphicFramePr>
          <p:cNvPr id="8" name="Table 7">
            <a:extLst>
              <a:ext uri="{FF2B5EF4-FFF2-40B4-BE49-F238E27FC236}">
                <a16:creationId xmlns:a16="http://schemas.microsoft.com/office/drawing/2014/main" id="{005ECA2B-7E8D-D57A-282D-E3995D8C865C}"/>
              </a:ext>
            </a:extLst>
          </p:cNvPr>
          <p:cNvGraphicFramePr>
            <a:graphicFrameLocks noGrp="1"/>
          </p:cNvGraphicFramePr>
          <p:nvPr>
            <p:extLst>
              <p:ext uri="{D42A27DB-BD31-4B8C-83A1-F6EECF244321}">
                <p14:modId xmlns:p14="http://schemas.microsoft.com/office/powerpoint/2010/main" val="2927794740"/>
              </p:ext>
            </p:extLst>
          </p:nvPr>
        </p:nvGraphicFramePr>
        <p:xfrm>
          <a:off x="5962135" y="924346"/>
          <a:ext cx="5979871" cy="5486400"/>
        </p:xfrm>
        <a:graphic>
          <a:graphicData uri="http://schemas.openxmlformats.org/drawingml/2006/table">
            <a:tbl>
              <a:tblPr bandRow="1">
                <a:tableStyleId>{68D230F3-CF80-4859-8CE7-A43EE81993B5}</a:tableStyleId>
              </a:tblPr>
              <a:tblGrid>
                <a:gridCol w="957648">
                  <a:extLst>
                    <a:ext uri="{9D8B030D-6E8A-4147-A177-3AD203B41FA5}">
                      <a16:colId xmlns:a16="http://schemas.microsoft.com/office/drawing/2014/main" val="4194809546"/>
                    </a:ext>
                  </a:extLst>
                </a:gridCol>
                <a:gridCol w="1576195">
                  <a:extLst>
                    <a:ext uri="{9D8B030D-6E8A-4147-A177-3AD203B41FA5}">
                      <a16:colId xmlns:a16="http://schemas.microsoft.com/office/drawing/2014/main" val="3692091897"/>
                    </a:ext>
                  </a:extLst>
                </a:gridCol>
                <a:gridCol w="1723014">
                  <a:extLst>
                    <a:ext uri="{9D8B030D-6E8A-4147-A177-3AD203B41FA5}">
                      <a16:colId xmlns:a16="http://schemas.microsoft.com/office/drawing/2014/main" val="2741408723"/>
                    </a:ext>
                  </a:extLst>
                </a:gridCol>
                <a:gridCol w="1723014">
                  <a:extLst>
                    <a:ext uri="{9D8B030D-6E8A-4147-A177-3AD203B41FA5}">
                      <a16:colId xmlns:a16="http://schemas.microsoft.com/office/drawing/2014/main" val="266393391"/>
                    </a:ext>
                  </a:extLst>
                </a:gridCol>
              </a:tblGrid>
              <a:tr h="0">
                <a:tc>
                  <a:txBody>
                    <a:bodyPr/>
                    <a:lstStyle/>
                    <a:p>
                      <a:pPr algn="ctr" fontAlgn="base"/>
                      <a:r>
                        <a:rPr lang="en-US" sz="1000" b="1">
                          <a:solidFill>
                            <a:srgbClr val="000000"/>
                          </a:solidFill>
                          <a:effectLst/>
                        </a:rPr>
                        <a:t>Method</a:t>
                      </a:r>
                    </a:p>
                  </a:txBody>
                  <a:tcPr marL="38100" marR="38100" marT="95250" marB="9525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00" b="1">
                          <a:solidFill>
                            <a:srgbClr val="000000"/>
                          </a:solidFill>
                          <a:effectLst/>
                        </a:rPr>
                        <a:t>Advantages</a:t>
                      </a:r>
                    </a:p>
                  </a:txBody>
                  <a:tcPr marL="95250" marR="95250" marT="95250" marB="9525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00" b="1">
                          <a:solidFill>
                            <a:srgbClr val="000000"/>
                          </a:solidFill>
                          <a:effectLst/>
                        </a:rPr>
                        <a:t>Disadvantages</a:t>
                      </a:r>
                    </a:p>
                  </a:txBody>
                  <a:tcPr marL="95250" marR="95250" marT="95250" marB="9525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00" b="1">
                          <a:solidFill>
                            <a:srgbClr val="000000"/>
                          </a:solidFill>
                          <a:effectLst/>
                        </a:rPr>
                        <a:t>When to Use</a:t>
                      </a:r>
                    </a:p>
                  </a:txBody>
                  <a:tcPr marL="95250" marR="95250" marT="95250" marB="9525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216839537"/>
                  </a:ext>
                </a:extLst>
              </a:tr>
              <a:tr h="557192">
                <a:tc>
                  <a:txBody>
                    <a:bodyPr/>
                    <a:lstStyle/>
                    <a:p>
                      <a:pPr algn="ctr" fontAlgn="base"/>
                      <a:r>
                        <a:rPr lang="en-US" sz="1000" b="1">
                          <a:solidFill>
                            <a:srgbClr val="000000"/>
                          </a:solidFill>
                          <a:effectLst/>
                        </a:rPr>
                        <a:t>Multi-Layer Perceptron (MLP)</a:t>
                      </a:r>
                    </a:p>
                  </a:txBody>
                  <a:tcPr marL="38100" marR="38100" marT="59426" marB="59426"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ctr"/>
                      <a:r>
                        <a:rPr lang="en-US" sz="1000">
                          <a:solidFill>
                            <a:srgbClr val="000000"/>
                          </a:solidFill>
                          <a:effectLst/>
                        </a:rPr>
                        <a:t>- Can model complex, non-linear relationships.</a:t>
                      </a:r>
                      <a:br>
                        <a:rPr lang="en-US" sz="1000">
                          <a:solidFill>
                            <a:srgbClr val="000000"/>
                          </a:solidFill>
                          <a:effectLst/>
                        </a:rPr>
                      </a:br>
                      <a:r>
                        <a:rPr lang="en-US" sz="1000">
                          <a:solidFill>
                            <a:srgbClr val="000000"/>
                          </a:solidFill>
                          <a:effectLst/>
                        </a:rPr>
                        <a:t>- Flexible for different types of time series data.</a:t>
                      </a:r>
                    </a:p>
                  </a:txBody>
                  <a:tcPr marL="95250" marR="95250" marT="133350" marB="13335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ctr"/>
                      <a:r>
                        <a:rPr lang="en-US" sz="1000">
                          <a:solidFill>
                            <a:srgbClr val="000000"/>
                          </a:solidFill>
                          <a:effectLst/>
                        </a:rPr>
                        <a:t>- Requires careful hyperparameter tuning.</a:t>
                      </a:r>
                      <a:br>
                        <a:rPr lang="en-US" sz="1000">
                          <a:solidFill>
                            <a:srgbClr val="000000"/>
                          </a:solidFill>
                          <a:effectLst/>
                        </a:rPr>
                      </a:br>
                      <a:r>
                        <a:rPr lang="en-US" sz="1000">
                          <a:solidFill>
                            <a:srgbClr val="000000"/>
                          </a:solidFill>
                          <a:effectLst/>
                        </a:rPr>
                        <a:t>- Prone to overfitting with limited data.</a:t>
                      </a:r>
                    </a:p>
                  </a:txBody>
                  <a:tcPr marL="95250" marR="95250" marT="133350" marB="13335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ctr"/>
                      <a:r>
                        <a:rPr lang="en-US" sz="1000">
                          <a:solidFill>
                            <a:srgbClr val="000000"/>
                          </a:solidFill>
                          <a:effectLst/>
                        </a:rPr>
                        <a:t>- When you have a sufficient amount of data.</a:t>
                      </a:r>
                      <a:br>
                        <a:rPr lang="en-US" sz="1000">
                          <a:solidFill>
                            <a:srgbClr val="000000"/>
                          </a:solidFill>
                          <a:effectLst/>
                        </a:rPr>
                      </a:br>
                      <a:r>
                        <a:rPr lang="en-US" sz="1000">
                          <a:solidFill>
                            <a:srgbClr val="000000"/>
                          </a:solidFill>
                          <a:effectLst/>
                        </a:rPr>
                        <a:t>- When non-linear patterns are present in the data.</a:t>
                      </a:r>
                    </a:p>
                  </a:txBody>
                  <a:tcPr marL="95250" marR="95250" marT="133350" marB="13335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50785728"/>
                  </a:ext>
                </a:extLst>
              </a:tr>
              <a:tr h="557192">
                <a:tc>
                  <a:txBody>
                    <a:bodyPr/>
                    <a:lstStyle/>
                    <a:p>
                      <a:pPr algn="ctr" fontAlgn="base"/>
                      <a:r>
                        <a:rPr lang="en-US" sz="1000" b="1">
                          <a:solidFill>
                            <a:srgbClr val="000000"/>
                          </a:solidFill>
                          <a:effectLst/>
                        </a:rPr>
                        <a:t>Recurrent Neural Networks (RNN)</a:t>
                      </a:r>
                    </a:p>
                  </a:txBody>
                  <a:tcPr marL="38100" marR="38100" marT="59426" marB="59426"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ctr"/>
                      <a:r>
                        <a:rPr lang="en-US" sz="1000">
                          <a:solidFill>
                            <a:srgbClr val="000000"/>
                          </a:solidFill>
                          <a:effectLst/>
                        </a:rPr>
                        <a:t>- Suitable for sequential data.</a:t>
                      </a:r>
                      <a:br>
                        <a:rPr lang="en-US" sz="1000">
                          <a:solidFill>
                            <a:srgbClr val="000000"/>
                          </a:solidFill>
                          <a:effectLst/>
                        </a:rPr>
                      </a:br>
                      <a:r>
                        <a:rPr lang="en-US" sz="1000">
                          <a:solidFill>
                            <a:srgbClr val="000000"/>
                          </a:solidFill>
                          <a:effectLst/>
                        </a:rPr>
                        <a:t>- LSTM/GRU handle long-term dependencies well.</a:t>
                      </a:r>
                    </a:p>
                  </a:txBody>
                  <a:tcPr marL="95250" marR="95250" marT="133350" marB="13335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ctr"/>
                      <a:r>
                        <a:rPr lang="en-US" sz="1000">
                          <a:solidFill>
                            <a:srgbClr val="000000"/>
                          </a:solidFill>
                          <a:effectLst/>
                        </a:rPr>
                        <a:t>- Computationally intensive.</a:t>
                      </a:r>
                      <a:br>
                        <a:rPr lang="en-US" sz="1000">
                          <a:solidFill>
                            <a:srgbClr val="000000"/>
                          </a:solidFill>
                          <a:effectLst/>
                        </a:rPr>
                      </a:br>
                      <a:r>
                        <a:rPr lang="en-US" sz="1000">
                          <a:solidFill>
                            <a:srgbClr val="000000"/>
                          </a:solidFill>
                          <a:effectLst/>
                        </a:rPr>
                        <a:t>- Complex to design and tune.</a:t>
                      </a:r>
                    </a:p>
                  </a:txBody>
                  <a:tcPr marL="95250" marR="95250" marT="133350" marB="13335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ctr"/>
                      <a:r>
                        <a:rPr lang="en-US" sz="1000">
                          <a:solidFill>
                            <a:srgbClr val="000000"/>
                          </a:solidFill>
                          <a:effectLst/>
                        </a:rPr>
                        <a:t>- When temporal dependencies are critical.</a:t>
                      </a:r>
                      <a:br>
                        <a:rPr lang="en-US" sz="1000">
                          <a:solidFill>
                            <a:srgbClr val="000000"/>
                          </a:solidFill>
                          <a:effectLst/>
                        </a:rPr>
                      </a:br>
                      <a:r>
                        <a:rPr lang="en-US" sz="1000">
                          <a:solidFill>
                            <a:srgbClr val="000000"/>
                          </a:solidFill>
                          <a:effectLst/>
                        </a:rPr>
                        <a:t>- For tasks involving long-term memory (e.g., LSTM, GRU).</a:t>
                      </a:r>
                    </a:p>
                  </a:txBody>
                  <a:tcPr marL="95250" marR="95250" marT="133350" marB="13335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910032755"/>
                  </a:ext>
                </a:extLst>
              </a:tr>
              <a:tr h="461124">
                <a:tc>
                  <a:txBody>
                    <a:bodyPr/>
                    <a:lstStyle/>
                    <a:p>
                      <a:pPr algn="ctr" fontAlgn="base"/>
                      <a:r>
                        <a:rPr lang="en-US" sz="1000" b="1">
                          <a:solidFill>
                            <a:srgbClr val="000000"/>
                          </a:solidFill>
                          <a:effectLst/>
                        </a:rPr>
                        <a:t>Convolutional Neural Networks (CNN)</a:t>
                      </a:r>
                    </a:p>
                  </a:txBody>
                  <a:tcPr marL="38100" marR="38100" marT="59426" marB="59426"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ctr"/>
                      <a:r>
                        <a:rPr lang="en-US" sz="1000">
                          <a:solidFill>
                            <a:srgbClr val="000000"/>
                          </a:solidFill>
                          <a:effectLst/>
                        </a:rPr>
                        <a:t>- Effective at capturing local patterns.</a:t>
                      </a:r>
                      <a:br>
                        <a:rPr lang="en-US" sz="1000">
                          <a:solidFill>
                            <a:srgbClr val="000000"/>
                          </a:solidFill>
                          <a:effectLst/>
                        </a:rPr>
                      </a:br>
                      <a:r>
                        <a:rPr lang="en-US" sz="1000">
                          <a:solidFill>
                            <a:srgbClr val="000000"/>
                          </a:solidFill>
                          <a:effectLst/>
                        </a:rPr>
                        <a:t>- Computationally efficient due to parallel processing.</a:t>
                      </a:r>
                    </a:p>
                  </a:txBody>
                  <a:tcPr marL="95250" marR="95250" marT="133350" marB="13335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ctr"/>
                      <a:r>
                        <a:rPr lang="en-US" sz="1000">
                          <a:solidFill>
                            <a:srgbClr val="000000"/>
                          </a:solidFill>
                          <a:effectLst/>
                        </a:rPr>
                        <a:t>- May struggle with long-term dependencies.</a:t>
                      </a:r>
                      <a:br>
                        <a:rPr lang="en-US" sz="1000">
                          <a:solidFill>
                            <a:srgbClr val="000000"/>
                          </a:solidFill>
                          <a:effectLst/>
                        </a:rPr>
                      </a:br>
                      <a:r>
                        <a:rPr lang="en-US" sz="1000">
                          <a:solidFill>
                            <a:srgbClr val="000000"/>
                          </a:solidFill>
                          <a:effectLst/>
                        </a:rPr>
                        <a:t>- Requires careful architecture design.</a:t>
                      </a:r>
                    </a:p>
                  </a:txBody>
                  <a:tcPr marL="95250" marR="95250" marT="133350" marB="13335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ctr"/>
                      <a:r>
                        <a:rPr lang="en-US" sz="1000">
                          <a:solidFill>
                            <a:srgbClr val="000000"/>
                          </a:solidFill>
                          <a:effectLst/>
                        </a:rPr>
                        <a:t>- When local patterns are significant.</a:t>
                      </a:r>
                      <a:br>
                        <a:rPr lang="en-US" sz="1000">
                          <a:solidFill>
                            <a:srgbClr val="000000"/>
                          </a:solidFill>
                          <a:effectLst/>
                        </a:rPr>
                      </a:br>
                      <a:r>
                        <a:rPr lang="en-US" sz="1000">
                          <a:solidFill>
                            <a:srgbClr val="000000"/>
                          </a:solidFill>
                          <a:effectLst/>
                        </a:rPr>
                        <a:t>- When computational efficiency is needed.</a:t>
                      </a:r>
                    </a:p>
                  </a:txBody>
                  <a:tcPr marL="95250" marR="95250" marT="133350" marB="13335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78190030"/>
                  </a:ext>
                </a:extLst>
              </a:tr>
              <a:tr h="566798">
                <a:tc>
                  <a:txBody>
                    <a:bodyPr/>
                    <a:lstStyle/>
                    <a:p>
                      <a:pPr algn="ctr" fontAlgn="base"/>
                      <a:r>
                        <a:rPr lang="en-US" sz="1000" b="1">
                          <a:solidFill>
                            <a:srgbClr val="000000"/>
                          </a:solidFill>
                          <a:effectLst/>
                        </a:rPr>
                        <a:t>Decision Tree-Based Models</a:t>
                      </a:r>
                    </a:p>
                  </a:txBody>
                  <a:tcPr marL="38100" marR="38100" marT="59426" marB="59426"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ctr"/>
                      <a:r>
                        <a:rPr lang="en-US" sz="1000">
                          <a:solidFill>
                            <a:srgbClr val="000000"/>
                          </a:solidFill>
                          <a:effectLst/>
                        </a:rPr>
                        <a:t>- Handles non-linear relationships well.</a:t>
                      </a:r>
                      <a:br>
                        <a:rPr lang="en-US" sz="1000">
                          <a:solidFill>
                            <a:srgbClr val="000000"/>
                          </a:solidFill>
                          <a:effectLst/>
                        </a:rPr>
                      </a:br>
                      <a:r>
                        <a:rPr lang="en-US" sz="1000">
                          <a:solidFill>
                            <a:srgbClr val="000000"/>
                          </a:solidFill>
                          <a:effectLst/>
                        </a:rPr>
                        <a:t>- Robust to overfitting with proper tuning.</a:t>
                      </a:r>
                      <a:br>
                        <a:rPr lang="en-US" sz="1000">
                          <a:solidFill>
                            <a:srgbClr val="000000"/>
                          </a:solidFill>
                          <a:effectLst/>
                        </a:rPr>
                      </a:br>
                      <a:r>
                        <a:rPr lang="en-US" sz="1000">
                          <a:solidFill>
                            <a:srgbClr val="000000"/>
                          </a:solidFill>
                          <a:effectLst/>
                        </a:rPr>
                        <a:t>- Less feature engineering needed.</a:t>
                      </a:r>
                    </a:p>
                  </a:txBody>
                  <a:tcPr marL="95250" marR="95250" marT="133350" marB="13335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ctr"/>
                      <a:r>
                        <a:rPr lang="en-US" sz="1000">
                          <a:solidFill>
                            <a:srgbClr val="000000"/>
                          </a:solidFill>
                          <a:effectLst/>
                        </a:rPr>
                        <a:t>- Less interpretable.</a:t>
                      </a:r>
                      <a:br>
                        <a:rPr lang="en-US" sz="1000">
                          <a:solidFill>
                            <a:srgbClr val="000000"/>
                          </a:solidFill>
                          <a:effectLst/>
                        </a:rPr>
                      </a:br>
                      <a:r>
                        <a:rPr lang="en-US" sz="1000">
                          <a:solidFill>
                            <a:srgbClr val="000000"/>
                          </a:solidFill>
                          <a:effectLst/>
                        </a:rPr>
                        <a:t>- Computationally intensive for large datasets.</a:t>
                      </a:r>
                    </a:p>
                  </a:txBody>
                  <a:tcPr marL="95250" marR="95250" marT="133350" marB="13335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ctr"/>
                      <a:r>
                        <a:rPr lang="en-US" sz="1000">
                          <a:solidFill>
                            <a:srgbClr val="000000"/>
                          </a:solidFill>
                          <a:effectLst/>
                        </a:rPr>
                        <a:t>- When feature interactions are complex.</a:t>
                      </a:r>
                      <a:br>
                        <a:rPr lang="en-US" sz="1000">
                          <a:solidFill>
                            <a:srgbClr val="000000"/>
                          </a:solidFill>
                          <a:effectLst/>
                        </a:rPr>
                      </a:br>
                      <a:r>
                        <a:rPr lang="en-US" sz="1000">
                          <a:solidFill>
                            <a:srgbClr val="000000"/>
                          </a:solidFill>
                          <a:effectLst/>
                        </a:rPr>
                        <a:t>- For robust, high-performing models with less feature engineering.</a:t>
                      </a:r>
                    </a:p>
                  </a:txBody>
                  <a:tcPr marL="95250" marR="95250" marT="133350" marB="13335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736232762"/>
                  </a:ext>
                </a:extLst>
              </a:tr>
              <a:tr h="662865">
                <a:tc>
                  <a:txBody>
                    <a:bodyPr/>
                    <a:lstStyle/>
                    <a:p>
                      <a:pPr algn="ctr" fontAlgn="base"/>
                      <a:r>
                        <a:rPr lang="en-US" sz="1000" b="1">
                          <a:solidFill>
                            <a:srgbClr val="000000"/>
                          </a:solidFill>
                          <a:effectLst/>
                        </a:rPr>
                        <a:t>Transformer Neural Networks</a:t>
                      </a:r>
                    </a:p>
                  </a:txBody>
                  <a:tcPr marL="38100" marR="38100" marT="59426" marB="59426"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ctr"/>
                      <a:r>
                        <a:rPr lang="en-US" sz="1000">
                          <a:solidFill>
                            <a:srgbClr val="000000"/>
                          </a:solidFill>
                          <a:effectLst/>
                        </a:rPr>
                        <a:t>- Captures long-range dependencies effectively.</a:t>
                      </a:r>
                      <a:br>
                        <a:rPr lang="en-US" sz="1000">
                          <a:solidFill>
                            <a:srgbClr val="000000"/>
                          </a:solidFill>
                          <a:effectLst/>
                        </a:rPr>
                      </a:br>
                      <a:r>
                        <a:rPr lang="en-US" sz="1000">
                          <a:solidFill>
                            <a:srgbClr val="000000"/>
                          </a:solidFill>
                          <a:effectLst/>
                        </a:rPr>
                        <a:t>- Allows parallel training, speeding up the process.</a:t>
                      </a:r>
                    </a:p>
                  </a:txBody>
                  <a:tcPr marL="95250" marR="95250" marT="133350" marB="13335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ctr"/>
                      <a:r>
                        <a:rPr lang="en-US" sz="1000">
                          <a:solidFill>
                            <a:srgbClr val="000000"/>
                          </a:solidFill>
                          <a:effectLst/>
                        </a:rPr>
                        <a:t>- Requires large datasets.</a:t>
                      </a:r>
                      <a:br>
                        <a:rPr lang="en-US" sz="1000">
                          <a:solidFill>
                            <a:srgbClr val="000000"/>
                          </a:solidFill>
                          <a:effectLst/>
                        </a:rPr>
                      </a:br>
                      <a:r>
                        <a:rPr lang="en-US" sz="1000">
                          <a:solidFill>
                            <a:srgbClr val="000000"/>
                          </a:solidFill>
                          <a:effectLst/>
                        </a:rPr>
                        <a:t>- Complex to implement and tune.</a:t>
                      </a:r>
                    </a:p>
                  </a:txBody>
                  <a:tcPr marL="95250" marR="95250" marT="133350" marB="13335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ctr"/>
                      <a:r>
                        <a:rPr lang="en-US" sz="1000">
                          <a:solidFill>
                            <a:srgbClr val="000000"/>
                          </a:solidFill>
                          <a:effectLst/>
                        </a:rPr>
                        <a:t>- For long-range dependency modeling.</a:t>
                      </a:r>
                      <a:br>
                        <a:rPr lang="en-US" sz="1000">
                          <a:solidFill>
                            <a:srgbClr val="000000"/>
                          </a:solidFill>
                          <a:effectLst/>
                        </a:rPr>
                      </a:br>
                      <a:r>
                        <a:rPr lang="en-US" sz="1000">
                          <a:solidFill>
                            <a:srgbClr val="000000"/>
                          </a:solidFill>
                          <a:effectLst/>
                        </a:rPr>
                        <a:t>- When parallel processing is advantageous.</a:t>
                      </a:r>
                      <a:br>
                        <a:rPr lang="en-US" sz="1000">
                          <a:solidFill>
                            <a:srgbClr val="000000"/>
                          </a:solidFill>
                          <a:effectLst/>
                        </a:rPr>
                      </a:br>
                      <a:r>
                        <a:rPr lang="en-US" sz="1000">
                          <a:solidFill>
                            <a:srgbClr val="000000"/>
                          </a:solidFill>
                          <a:effectLst/>
                        </a:rPr>
                        <a:t>- With large datasets.</a:t>
                      </a:r>
                    </a:p>
                  </a:txBody>
                  <a:tcPr marL="95250" marR="95250" marT="133350" marB="13335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008947345"/>
                  </a:ext>
                </a:extLst>
              </a:tr>
            </a:tbl>
          </a:graphicData>
        </a:graphic>
      </p:graphicFrame>
      <p:pic>
        <p:nvPicPr>
          <p:cNvPr id="11" name="Content Placeholder 10">
            <a:extLst>
              <a:ext uri="{FF2B5EF4-FFF2-40B4-BE49-F238E27FC236}">
                <a16:creationId xmlns:a16="http://schemas.microsoft.com/office/drawing/2014/main" id="{806B5668-1865-1BB8-B1D0-77373FA44B27}"/>
              </a:ext>
            </a:extLst>
          </p:cNvPr>
          <p:cNvPicPr>
            <a:picLocks noGrp="1" noChangeAspect="1"/>
          </p:cNvPicPr>
          <p:nvPr>
            <p:ph sz="quarter" idx="13"/>
          </p:nvPr>
        </p:nvPicPr>
        <p:blipFill>
          <a:blip r:embed="rId2"/>
          <a:stretch>
            <a:fillRect/>
          </a:stretch>
        </p:blipFill>
        <p:spPr>
          <a:xfrm>
            <a:off x="404114" y="3109525"/>
            <a:ext cx="5239746" cy="3538150"/>
          </a:xfrm>
        </p:spPr>
      </p:pic>
    </p:spTree>
    <p:extLst>
      <p:ext uri="{BB962C8B-B14F-4D97-AF65-F5344CB8AC3E}">
        <p14:creationId xmlns:p14="http://schemas.microsoft.com/office/powerpoint/2010/main" val="4009240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0AD45BD-F371-06DF-D55E-6097E4235B1B}"/>
              </a:ext>
            </a:extLst>
          </p:cNvPr>
          <p:cNvSpPr>
            <a:spLocks noGrp="1"/>
          </p:cNvSpPr>
          <p:nvPr>
            <p:ph type="title"/>
          </p:nvPr>
        </p:nvSpPr>
        <p:spPr>
          <a:xfrm>
            <a:off x="841248" y="841248"/>
            <a:ext cx="10479024" cy="557784"/>
          </a:xfrm>
        </p:spPr>
        <p:txBody>
          <a:bodyPr/>
          <a:lstStyle/>
          <a:p>
            <a:r>
              <a:rPr lang="en-US">
                <a:solidFill>
                  <a:srgbClr val="000000"/>
                </a:solidFill>
                <a:latin typeface="Aptos Light"/>
              </a:rPr>
              <a:t>Artificial Intelligence</a:t>
            </a:r>
            <a:endParaRPr lang="en-US">
              <a:solidFill>
                <a:srgbClr val="000000"/>
              </a:solidFill>
            </a:endParaRPr>
          </a:p>
        </p:txBody>
      </p:sp>
      <p:sp>
        <p:nvSpPr>
          <p:cNvPr id="7" name="TextBox 6">
            <a:extLst>
              <a:ext uri="{FF2B5EF4-FFF2-40B4-BE49-F238E27FC236}">
                <a16:creationId xmlns:a16="http://schemas.microsoft.com/office/drawing/2014/main" id="{713F3926-3A45-8BA1-F81F-6BEF36060495}"/>
              </a:ext>
            </a:extLst>
          </p:cNvPr>
          <p:cNvSpPr txBox="1"/>
          <p:nvPr/>
        </p:nvSpPr>
        <p:spPr>
          <a:xfrm>
            <a:off x="484244" y="1536827"/>
            <a:ext cx="4480405" cy="4479925"/>
          </a:xfrm>
          <a:prstGeom prst="rect">
            <a:avLst/>
          </a:prstGeom>
        </p:spPr>
        <p:txBody>
          <a:bodyPr rot="0" spcFirstLastPara="0" vertOverflow="overflow" horzOverflow="overflow" vert="horz" lIns="0" tIns="0" rIns="0" bIns="0" numCol="1" spcCol="0" rtlCol="0" fromWordArt="0" anchorCtr="0" forceAA="0" compatLnSpc="1">
            <a:prstTxWarp prst="textNoShape">
              <a:avLst/>
            </a:prstTxWarp>
            <a:noAutofit/>
          </a:bodyPr>
          <a:lstStyle/>
          <a:p>
            <a:pPr>
              <a:lnSpc>
                <a:spcPct val="90000"/>
              </a:lnSpc>
              <a:spcAft>
                <a:spcPts val="1800"/>
              </a:spcAft>
              <a:buSzPct val="100000"/>
            </a:pPr>
            <a:r>
              <a:rPr lang="en-US" sz="1600">
                <a:latin typeface="Segoe UI"/>
                <a:cs typeface="Segoe UI"/>
              </a:rPr>
              <a:t>Artificial Intelligence (AI) refers to the simulation of human intelligence in machines that are programmed to think, learn, and problem-solve. The goal of AI is to create systems that can perform tasks typically requiring human intelligence, such as recognizing patterns, making decisions, understanding natural language, and improving over time through experience. The three major components of AI are:</a:t>
            </a:r>
          </a:p>
          <a:p>
            <a:pPr marL="347345" indent="-347345">
              <a:lnSpc>
                <a:spcPct val="90000"/>
              </a:lnSpc>
              <a:spcAft>
                <a:spcPts val="1800"/>
              </a:spcAft>
              <a:buSzPct val="100000"/>
              <a:buFont typeface="Arial" panose="020B0604020202020204" pitchFamily="34" charset="0"/>
              <a:buChar char="•"/>
            </a:pPr>
            <a:r>
              <a:rPr lang="en-US" sz="1600">
                <a:latin typeface="Segoe UI"/>
                <a:cs typeface="Segoe UI"/>
              </a:rPr>
              <a:t>Machine Learning (ML)</a:t>
            </a:r>
          </a:p>
          <a:p>
            <a:pPr marL="347345" indent="-347345">
              <a:lnSpc>
                <a:spcPct val="90000"/>
              </a:lnSpc>
              <a:spcAft>
                <a:spcPts val="1800"/>
              </a:spcAft>
              <a:buSzPct val="100000"/>
              <a:buFont typeface="Arial" panose="020B0604020202020204" pitchFamily="34" charset="0"/>
              <a:buChar char="•"/>
            </a:pPr>
            <a:r>
              <a:rPr lang="en-US" sz="1600">
                <a:latin typeface="Segoe UI"/>
                <a:cs typeface="Segoe UI"/>
              </a:rPr>
              <a:t>Natural Language Processing (NLP)</a:t>
            </a:r>
          </a:p>
          <a:p>
            <a:pPr marL="347345" indent="-347345">
              <a:lnSpc>
                <a:spcPct val="90000"/>
              </a:lnSpc>
              <a:spcAft>
                <a:spcPts val="1800"/>
              </a:spcAft>
              <a:buSzPct val="100000"/>
              <a:buFont typeface="Arial" panose="020B0604020202020204" pitchFamily="34" charset="0"/>
              <a:buChar char="•"/>
            </a:pPr>
            <a:r>
              <a:rPr lang="en-US" sz="1600">
                <a:latin typeface="Segoe UI"/>
                <a:cs typeface="Segoe UI"/>
              </a:rPr>
              <a:t>Computer Vision</a:t>
            </a:r>
          </a:p>
        </p:txBody>
      </p:sp>
      <p:pic>
        <p:nvPicPr>
          <p:cNvPr id="6" name="Picture 5" descr="A diagram of machine learning&#10;&#10;AI-generated content may be incorrect.">
            <a:extLst>
              <a:ext uri="{FF2B5EF4-FFF2-40B4-BE49-F238E27FC236}">
                <a16:creationId xmlns:a16="http://schemas.microsoft.com/office/drawing/2014/main" id="{D82C7A0B-14A8-A56C-906F-04A07839522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842" t="-7692" r="842" b="-5128"/>
          <a:stretch/>
        </p:blipFill>
        <p:spPr>
          <a:xfrm>
            <a:off x="5199948" y="1320549"/>
            <a:ext cx="6222563" cy="4039882"/>
          </a:xfrm>
          <a:prstGeom prst="rect">
            <a:avLst/>
          </a:prstGeom>
          <a:ln>
            <a:noFill/>
          </a:ln>
          <a:effectLst>
            <a:outerShdw blurRad="292100" dist="139700" dir="2700000" algn="tl" rotWithShape="0">
              <a:srgbClr val="333333">
                <a:alpha val="65000"/>
              </a:srgbClr>
            </a:outerShdw>
          </a:effectLst>
        </p:spPr>
      </p:pic>
      <p:sp>
        <p:nvSpPr>
          <p:cNvPr id="16" name="Slide Number Placeholder 5">
            <a:extLst>
              <a:ext uri="{FF2B5EF4-FFF2-40B4-BE49-F238E27FC236}">
                <a16:creationId xmlns:a16="http://schemas.microsoft.com/office/drawing/2014/main" id="{8CEF2BCA-4DD9-2607-FF83-EB036CB18B99}"/>
              </a:ext>
            </a:extLst>
          </p:cNvPr>
          <p:cNvSpPr>
            <a:spLocks noGrp="1"/>
          </p:cNvSpPr>
          <p:nvPr>
            <p:ph type="sldNum" sz="quarter" idx="11"/>
          </p:nvPr>
        </p:nvSpPr>
        <p:spPr>
          <a:xfrm>
            <a:off x="10917936" y="6385422"/>
            <a:ext cx="843264" cy="288000"/>
          </a:xfrm>
        </p:spPr>
        <p:txBody>
          <a:bodyPr/>
          <a:lstStyle/>
          <a:p>
            <a:pPr>
              <a:spcAft>
                <a:spcPts val="600"/>
              </a:spcAft>
            </a:pPr>
            <a:fld id="{B67B645E-C5E5-4727-B977-D372A0AA71D9}" type="slidenum">
              <a:rPr lang="en-US" smtClean="0"/>
              <a:pPr>
                <a:spcAft>
                  <a:spcPts val="600"/>
                </a:spcAft>
              </a:pPr>
              <a:t>2</a:t>
            </a:fld>
            <a:endParaRPr lang="en-US"/>
          </a:p>
        </p:txBody>
      </p:sp>
    </p:spTree>
    <p:extLst>
      <p:ext uri="{BB962C8B-B14F-4D97-AF65-F5344CB8AC3E}">
        <p14:creationId xmlns:p14="http://schemas.microsoft.com/office/powerpoint/2010/main" val="3121793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DF57430-127F-9A7C-0EA9-29509BC2874F}"/>
              </a:ext>
            </a:extLst>
          </p:cNvPr>
          <p:cNvSpPr>
            <a:spLocks noGrp="1"/>
          </p:cNvSpPr>
          <p:nvPr>
            <p:ph type="title"/>
          </p:nvPr>
        </p:nvSpPr>
        <p:spPr>
          <a:xfrm>
            <a:off x="841248" y="841248"/>
            <a:ext cx="10479024" cy="557784"/>
          </a:xfrm>
        </p:spPr>
        <p:txBody>
          <a:bodyPr/>
          <a:lstStyle/>
          <a:p>
            <a:r>
              <a:rPr lang="en-US">
                <a:solidFill>
                  <a:srgbClr val="000000"/>
                </a:solidFill>
                <a:latin typeface="Aptos"/>
              </a:rPr>
              <a:t>Natural Language Processing (NLP)</a:t>
            </a:r>
          </a:p>
        </p:txBody>
      </p:sp>
      <p:sp>
        <p:nvSpPr>
          <p:cNvPr id="8" name="TextBox 7">
            <a:extLst>
              <a:ext uri="{FF2B5EF4-FFF2-40B4-BE49-F238E27FC236}">
                <a16:creationId xmlns:a16="http://schemas.microsoft.com/office/drawing/2014/main" id="{59639BD7-D761-8139-79E7-C118E7EF76F4}"/>
              </a:ext>
            </a:extLst>
          </p:cNvPr>
          <p:cNvSpPr txBox="1"/>
          <p:nvPr/>
        </p:nvSpPr>
        <p:spPr>
          <a:xfrm>
            <a:off x="5868434" y="1711759"/>
            <a:ext cx="5481446" cy="4063205"/>
          </a:xfrm>
          <a:prstGeom prst="rect">
            <a:avLst/>
          </a:prstGeom>
        </p:spPr>
        <p:txBody>
          <a:bodyPr rot="0" spcFirstLastPara="0" vertOverflow="overflow" horzOverflow="overflow" vert="horz" lIns="0" tIns="0" rIns="0" bIns="0" numCol="1" spcCol="0" rtlCol="0" fromWordArt="0" anchorCtr="0" forceAA="0" compatLnSpc="1">
            <a:prstTxWarp prst="textNoShape">
              <a:avLst/>
            </a:prstTxWarp>
            <a:noAutofit/>
          </a:bodyPr>
          <a:lstStyle/>
          <a:p>
            <a:pPr marL="342900" indent="-342900">
              <a:lnSpc>
                <a:spcPct val="90000"/>
              </a:lnSpc>
              <a:spcAft>
                <a:spcPts val="1800"/>
              </a:spcAft>
              <a:buSzPct val="100000"/>
              <a:buFont typeface="Arial" panose="020B0604020202020204" pitchFamily="34" charset="0"/>
              <a:buChar char="•"/>
            </a:pPr>
            <a:r>
              <a:rPr lang="en-US" sz="1600">
                <a:solidFill>
                  <a:srgbClr val="000000"/>
                </a:solidFill>
                <a:latin typeface="Segoe UI"/>
                <a:cs typeface="Segoe UI"/>
              </a:rPr>
              <a:t>Understanding and processing human language using techniques like tokenization, part-of-speech tagging, Named Entity Recognition (NER), sentiment analysis, machine translation, etc. The three major components of NLP most needed for data science are:</a:t>
            </a:r>
          </a:p>
          <a:p>
            <a:pPr marL="342900" indent="-342900">
              <a:lnSpc>
                <a:spcPct val="90000"/>
              </a:lnSpc>
              <a:spcAft>
                <a:spcPts val="1800"/>
              </a:spcAft>
              <a:buSzPct val="100000"/>
              <a:buFont typeface="Arial" panose="020B0604020202020204" pitchFamily="34" charset="0"/>
              <a:buChar char="•"/>
            </a:pPr>
            <a:r>
              <a:rPr lang="en-US" sz="1600">
                <a:solidFill>
                  <a:srgbClr val="000000"/>
                </a:solidFill>
                <a:latin typeface="Segoe UI"/>
                <a:cs typeface="Segoe UI"/>
              </a:rPr>
              <a:t>Text Preprocessing: Cleaning and transforming raw text into a structured format that can be analyzed or modeled.</a:t>
            </a:r>
          </a:p>
          <a:p>
            <a:pPr marL="342900" indent="-342900">
              <a:lnSpc>
                <a:spcPct val="90000"/>
              </a:lnSpc>
              <a:spcAft>
                <a:spcPts val="1800"/>
              </a:spcAft>
              <a:buSzPct val="100000"/>
              <a:buFont typeface="Arial" panose="020B0604020202020204" pitchFamily="34" charset="0"/>
              <a:buChar char="•"/>
            </a:pPr>
            <a:r>
              <a:rPr lang="en-US" sz="1600">
                <a:solidFill>
                  <a:srgbClr val="000000"/>
                </a:solidFill>
                <a:latin typeface="Segoe UI"/>
                <a:cs typeface="Segoe UI"/>
              </a:rPr>
              <a:t>Sentiment Analysis: Understanding the sentiment or emotion behind a piece of text, often used for customer feedback analysis, reviews, and social media monitoring.</a:t>
            </a:r>
          </a:p>
          <a:p>
            <a:pPr marL="342900" indent="-342900">
              <a:lnSpc>
                <a:spcPct val="90000"/>
              </a:lnSpc>
              <a:spcAft>
                <a:spcPts val="1800"/>
              </a:spcAft>
              <a:buSzPct val="100000"/>
              <a:buFont typeface="Arial" panose="020B0604020202020204" pitchFamily="34" charset="0"/>
              <a:buChar char="•"/>
            </a:pPr>
            <a:r>
              <a:rPr lang="en-US" sz="1600">
                <a:solidFill>
                  <a:srgbClr val="000000"/>
                </a:solidFill>
                <a:latin typeface="Segoe UI"/>
                <a:cs typeface="Segoe UI"/>
              </a:rPr>
              <a:t>Text Classification: Categorizing text into predefined labels or classes, useful in applications like spam detection, topic categorization, and content filtering.</a:t>
            </a:r>
          </a:p>
          <a:p>
            <a:pPr marL="342900" indent="-342900">
              <a:lnSpc>
                <a:spcPct val="90000"/>
              </a:lnSpc>
              <a:spcAft>
                <a:spcPts val="1800"/>
              </a:spcAft>
              <a:buSzPct val="100000"/>
              <a:buFont typeface="Arial" panose="020B0604020202020204" pitchFamily="34" charset="0"/>
              <a:buChar char="•"/>
            </a:pPr>
            <a:endParaRPr lang="en-US" sz="1600">
              <a:solidFill>
                <a:srgbClr val="000000"/>
              </a:solidFill>
              <a:latin typeface="Segoe UI"/>
              <a:cs typeface="Segoe UI"/>
            </a:endParaRPr>
          </a:p>
        </p:txBody>
      </p:sp>
      <p:pic>
        <p:nvPicPr>
          <p:cNvPr id="7" name="Picture 6" descr="A diagram of a machine learning&#10;&#10;AI-generated content may be incorrect.">
            <a:extLst>
              <a:ext uri="{FF2B5EF4-FFF2-40B4-BE49-F238E27FC236}">
                <a16:creationId xmlns:a16="http://schemas.microsoft.com/office/drawing/2014/main" id="{5293C0F7-EAF5-EAA1-CBB9-707B8DEBD9A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16952" r="15801" b="424"/>
          <a:stretch/>
        </p:blipFill>
        <p:spPr>
          <a:xfrm>
            <a:off x="695959" y="1653508"/>
            <a:ext cx="4798905" cy="3613865"/>
          </a:xfrm>
          <a:prstGeom prst="rect">
            <a:avLst/>
          </a:prstGeom>
          <a:noFill/>
        </p:spPr>
      </p:pic>
      <p:sp>
        <p:nvSpPr>
          <p:cNvPr id="15" name="Slide Number Placeholder 4">
            <a:extLst>
              <a:ext uri="{FF2B5EF4-FFF2-40B4-BE49-F238E27FC236}">
                <a16:creationId xmlns:a16="http://schemas.microsoft.com/office/drawing/2014/main" id="{76003E54-C499-FDAD-9CDE-43F326DC6069}"/>
              </a:ext>
            </a:extLst>
          </p:cNvPr>
          <p:cNvSpPr>
            <a:spLocks noGrp="1"/>
          </p:cNvSpPr>
          <p:nvPr>
            <p:ph type="sldNum" sz="quarter" idx="11"/>
          </p:nvPr>
        </p:nvSpPr>
        <p:spPr>
          <a:xfrm>
            <a:off x="10917936" y="6385422"/>
            <a:ext cx="843264" cy="288000"/>
          </a:xfrm>
        </p:spPr>
        <p:txBody>
          <a:bodyPr/>
          <a:lstStyle/>
          <a:p>
            <a:pPr>
              <a:spcAft>
                <a:spcPts val="600"/>
              </a:spcAft>
            </a:pPr>
            <a:fld id="{B67B645E-C5E5-4727-B977-D372A0AA71D9}" type="slidenum">
              <a:rPr lang="en-US" smtClean="0"/>
              <a:pPr>
                <a:spcAft>
                  <a:spcPts val="600"/>
                </a:spcAft>
              </a:pPr>
              <a:t>3</a:t>
            </a:fld>
            <a:endParaRPr lang="en-US"/>
          </a:p>
        </p:txBody>
      </p:sp>
    </p:spTree>
    <p:extLst>
      <p:ext uri="{BB962C8B-B14F-4D97-AF65-F5344CB8AC3E}">
        <p14:creationId xmlns:p14="http://schemas.microsoft.com/office/powerpoint/2010/main" val="1506261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69AE1B-FC7B-1F43-6D4B-8A0C1DB70559}"/>
              </a:ext>
            </a:extLst>
          </p:cNvPr>
          <p:cNvPicPr>
            <a:picLocks noChangeAspect="1"/>
          </p:cNvPicPr>
          <p:nvPr/>
        </p:nvPicPr>
        <p:blipFill>
          <a:blip r:embed="rId2"/>
          <a:stretch>
            <a:fillRect/>
          </a:stretch>
        </p:blipFill>
        <p:spPr>
          <a:xfrm>
            <a:off x="119429" y="2065460"/>
            <a:ext cx="5312019" cy="3820990"/>
          </a:xfrm>
          <a:prstGeom prst="rect">
            <a:avLst/>
          </a:prstGeom>
        </p:spPr>
      </p:pic>
      <p:pic>
        <p:nvPicPr>
          <p:cNvPr id="8" name="Picture 7" descr="A diagram of a machine learning&#10;&#10;AI-generated content may be incorrect.">
            <a:extLst>
              <a:ext uri="{FF2B5EF4-FFF2-40B4-BE49-F238E27FC236}">
                <a16:creationId xmlns:a16="http://schemas.microsoft.com/office/drawing/2014/main" id="{BEB59573-C3A2-74DB-7EF2-071D744A1462}"/>
              </a:ext>
            </a:extLst>
          </p:cNvPr>
          <p:cNvPicPr>
            <a:picLocks noChangeAspect="1"/>
          </p:cNvPicPr>
          <p:nvPr/>
        </p:nvPicPr>
        <p:blipFill>
          <a:blip r:embed="rId3"/>
          <a:stretch>
            <a:fillRect/>
          </a:stretch>
        </p:blipFill>
        <p:spPr>
          <a:xfrm>
            <a:off x="5515890" y="2232697"/>
            <a:ext cx="6352808" cy="3495309"/>
          </a:xfrm>
          <a:prstGeom prst="rect">
            <a:avLst/>
          </a:prstGeom>
        </p:spPr>
      </p:pic>
      <p:sp>
        <p:nvSpPr>
          <p:cNvPr id="9" name="TextBox 8">
            <a:extLst>
              <a:ext uri="{FF2B5EF4-FFF2-40B4-BE49-F238E27FC236}">
                <a16:creationId xmlns:a16="http://schemas.microsoft.com/office/drawing/2014/main" id="{482D6C3B-ECFC-8292-62AF-B7362536BFE0}"/>
              </a:ext>
            </a:extLst>
          </p:cNvPr>
          <p:cNvSpPr txBox="1"/>
          <p:nvPr/>
        </p:nvSpPr>
        <p:spPr>
          <a:xfrm>
            <a:off x="562708" y="281354"/>
            <a:ext cx="11078307"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Aptos"/>
              </a:rPr>
              <a:t>MACHINE LEARNING</a:t>
            </a:r>
          </a:p>
          <a:p>
            <a:endParaRPr lang="en-US" sz="1600">
              <a:latin typeface="Segoe UI"/>
              <a:cs typeface="Segoe UI"/>
            </a:endParaRPr>
          </a:p>
          <a:p>
            <a:pPr marL="228600" indent="-228600">
              <a:buFont typeface=""/>
              <a:buChar char="•"/>
            </a:pPr>
            <a:r>
              <a:rPr lang="en-US" sz="1600">
                <a:latin typeface="Segoe UI"/>
                <a:cs typeface="Segoe UI"/>
              </a:rPr>
              <a:t>Machine learning is a method of data analysis that automates analytical model building. </a:t>
            </a:r>
          </a:p>
          <a:p>
            <a:pPr marL="228600" indent="-228600">
              <a:buFont typeface=""/>
              <a:buChar char="•"/>
            </a:pPr>
            <a:r>
              <a:rPr lang="en-US" sz="1600">
                <a:latin typeface="Segoe UI"/>
                <a:cs typeface="Segoe UI"/>
              </a:rPr>
              <a:t>Using algorithms that iteratively learn from data, machine learning allows computers to find hidden insights without being explicitly programmed where to look.</a:t>
            </a:r>
          </a:p>
          <a:p>
            <a:endParaRPr lang="en-US"/>
          </a:p>
        </p:txBody>
      </p:sp>
    </p:spTree>
    <p:extLst>
      <p:ext uri="{BB962C8B-B14F-4D97-AF65-F5344CB8AC3E}">
        <p14:creationId xmlns:p14="http://schemas.microsoft.com/office/powerpoint/2010/main" val="1446321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algorithm&#10;&#10;AI-generated content may be incorrect.">
            <a:extLst>
              <a:ext uri="{FF2B5EF4-FFF2-40B4-BE49-F238E27FC236}">
                <a16:creationId xmlns:a16="http://schemas.microsoft.com/office/drawing/2014/main" id="{BC97E42D-4243-9277-147B-B0DFF112596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61194" y="2024429"/>
            <a:ext cx="6173847" cy="3157536"/>
          </a:xfrm>
          <a:prstGeom prst="rect">
            <a:avLst/>
          </a:prstGeom>
        </p:spPr>
      </p:pic>
      <p:pic>
        <p:nvPicPr>
          <p:cNvPr id="8" name="Picture 7" descr="A diagram of a machine learning&#10;&#10;AI-generated content may be incorrect.">
            <a:extLst>
              <a:ext uri="{FF2B5EF4-FFF2-40B4-BE49-F238E27FC236}">
                <a16:creationId xmlns:a16="http://schemas.microsoft.com/office/drawing/2014/main" id="{967E025F-D890-E163-EF41-4DDF618827D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564923" y="2296442"/>
            <a:ext cx="5426868" cy="2381249"/>
          </a:xfrm>
          <a:prstGeom prst="rect">
            <a:avLst/>
          </a:prstGeom>
        </p:spPr>
      </p:pic>
      <p:pic>
        <p:nvPicPr>
          <p:cNvPr id="9" name="Picture 8" descr="A diagram of a model training and building&#10;&#10;AI-generated content may be incorrect.">
            <a:extLst>
              <a:ext uri="{FF2B5EF4-FFF2-40B4-BE49-F238E27FC236}">
                <a16:creationId xmlns:a16="http://schemas.microsoft.com/office/drawing/2014/main" id="{CDDFFC95-E3FA-6D53-24A9-B8C7A5B6257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796619" y="4900246"/>
            <a:ext cx="5588794" cy="1963432"/>
          </a:xfrm>
          <a:prstGeom prst="rect">
            <a:avLst/>
          </a:prstGeom>
        </p:spPr>
      </p:pic>
      <p:pic>
        <p:nvPicPr>
          <p:cNvPr id="10" name="Picture 9" descr="A blue sign with white text&#10;&#10;AI-generated content may be incorrect.">
            <a:extLst>
              <a:ext uri="{FF2B5EF4-FFF2-40B4-BE49-F238E27FC236}">
                <a16:creationId xmlns:a16="http://schemas.microsoft.com/office/drawing/2014/main" id="{8D70AC60-74F7-4D88-0BBE-B726EC1C086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6515100" y="5716831"/>
            <a:ext cx="5426868" cy="807243"/>
          </a:xfrm>
          <a:prstGeom prst="rect">
            <a:avLst/>
          </a:prstGeom>
        </p:spPr>
      </p:pic>
      <p:sp>
        <p:nvSpPr>
          <p:cNvPr id="11" name="TextBox 10">
            <a:extLst>
              <a:ext uri="{FF2B5EF4-FFF2-40B4-BE49-F238E27FC236}">
                <a16:creationId xmlns:a16="http://schemas.microsoft.com/office/drawing/2014/main" id="{76E77079-B979-C238-64D5-9A56B401108F}"/>
              </a:ext>
            </a:extLst>
          </p:cNvPr>
          <p:cNvSpPr txBox="1"/>
          <p:nvPr/>
        </p:nvSpPr>
        <p:spPr>
          <a:xfrm>
            <a:off x="140677" y="1066800"/>
            <a:ext cx="621323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131417"/>
                </a:solidFill>
                <a:latin typeface="Quire Sans"/>
                <a:cs typeface="Quire Sans"/>
              </a:rPr>
              <a:t>Supervised learning </a:t>
            </a:r>
            <a:r>
              <a:rPr lang="en-US" sz="1600">
                <a:solidFill>
                  <a:srgbClr val="131417"/>
                </a:solidFill>
                <a:latin typeface="Quire Sans"/>
                <a:cs typeface="Quire Sans"/>
              </a:rPr>
              <a:t>is a type of machine learning algorithms that learns from labeled data. Labeled data is data that has been tagged with a correct answer or classification.</a:t>
            </a:r>
            <a:br>
              <a:rPr lang="en-US" sz="1600">
                <a:latin typeface="Quire Sans"/>
              </a:rPr>
            </a:br>
            <a:endParaRPr lang="en-US" sz="1600">
              <a:latin typeface="Quire Sans"/>
              <a:cs typeface="Quire Sans"/>
            </a:endParaRPr>
          </a:p>
        </p:txBody>
      </p:sp>
      <p:sp>
        <p:nvSpPr>
          <p:cNvPr id="12" name="TextBox 11">
            <a:extLst>
              <a:ext uri="{FF2B5EF4-FFF2-40B4-BE49-F238E27FC236}">
                <a16:creationId xmlns:a16="http://schemas.microsoft.com/office/drawing/2014/main" id="{D69F3B15-AEAE-A891-C08E-A4A59BD387EE}"/>
              </a:ext>
            </a:extLst>
          </p:cNvPr>
          <p:cNvSpPr txBox="1"/>
          <p:nvPr/>
        </p:nvSpPr>
        <p:spPr>
          <a:xfrm>
            <a:off x="180046" y="469933"/>
            <a:ext cx="997810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Aptos"/>
                <a:ea typeface="+mn-lt"/>
                <a:cs typeface="+mn-lt"/>
              </a:rPr>
              <a:t>Different Types of Algorithm for SL , USL in ML:</a:t>
            </a:r>
            <a:endParaRPr lang="en-US" b="1">
              <a:latin typeface="Aptos"/>
              <a:ea typeface="+mn-lt"/>
              <a:cs typeface="+mn-lt"/>
            </a:endParaRPr>
          </a:p>
        </p:txBody>
      </p:sp>
      <p:sp>
        <p:nvSpPr>
          <p:cNvPr id="13" name="TextBox 12">
            <a:extLst>
              <a:ext uri="{FF2B5EF4-FFF2-40B4-BE49-F238E27FC236}">
                <a16:creationId xmlns:a16="http://schemas.microsoft.com/office/drawing/2014/main" id="{2C8C095C-38F8-9BDE-475E-A8290BFD14E9}"/>
              </a:ext>
            </a:extLst>
          </p:cNvPr>
          <p:cNvSpPr txBox="1"/>
          <p:nvPr/>
        </p:nvSpPr>
        <p:spPr>
          <a:xfrm>
            <a:off x="6196732" y="1033872"/>
            <a:ext cx="614103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Quire Sans"/>
                <a:ea typeface="+mn-lt"/>
                <a:cs typeface="+mn-lt"/>
              </a:rPr>
              <a:t>In </a:t>
            </a:r>
            <a:r>
              <a:rPr lang="en-US" sz="1600" b="1">
                <a:latin typeface="Quire Sans"/>
                <a:ea typeface="+mn-lt"/>
                <a:cs typeface="+mn-lt"/>
              </a:rPr>
              <a:t>Unsupervised learning</a:t>
            </a:r>
            <a:r>
              <a:rPr lang="en-US" sz="1600">
                <a:latin typeface="Quire Sans"/>
                <a:ea typeface="+mn-lt"/>
                <a:cs typeface="+mn-lt"/>
              </a:rPr>
              <a:t>, the machine is trained on a set of unlabeled data, which means that the input data is not paired with the desired output. The machine then learns to find patterns and relationships in the data.</a:t>
            </a:r>
            <a:endParaRPr lang="en-US">
              <a:latin typeface="Quire Sans"/>
            </a:endParaRPr>
          </a:p>
        </p:txBody>
      </p:sp>
    </p:spTree>
    <p:extLst>
      <p:ext uri="{BB962C8B-B14F-4D97-AF65-F5344CB8AC3E}">
        <p14:creationId xmlns:p14="http://schemas.microsoft.com/office/powerpoint/2010/main" val="2029331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agent and environment&#10;&#10;AI-generated content may be incorrect.">
            <a:extLst>
              <a:ext uri="{FF2B5EF4-FFF2-40B4-BE49-F238E27FC236}">
                <a16:creationId xmlns:a16="http://schemas.microsoft.com/office/drawing/2014/main" id="{A8B70051-6F19-94BA-3A05-6458AFE9C33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091422" y="4641056"/>
            <a:ext cx="4778594" cy="1951201"/>
          </a:xfrm>
          <a:prstGeom prst="rect">
            <a:avLst/>
          </a:prstGeom>
        </p:spPr>
      </p:pic>
      <p:sp>
        <p:nvSpPr>
          <p:cNvPr id="8" name="TextBox 7">
            <a:extLst>
              <a:ext uri="{FF2B5EF4-FFF2-40B4-BE49-F238E27FC236}">
                <a16:creationId xmlns:a16="http://schemas.microsoft.com/office/drawing/2014/main" id="{48DF9D5A-8570-36F4-67BA-7003F3377A58}"/>
              </a:ext>
            </a:extLst>
          </p:cNvPr>
          <p:cNvSpPr txBox="1"/>
          <p:nvPr/>
        </p:nvSpPr>
        <p:spPr>
          <a:xfrm>
            <a:off x="902677" y="785447"/>
            <a:ext cx="1048043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Aptos"/>
              </a:rPr>
              <a:t>Reinforcement Learning:</a:t>
            </a:r>
            <a:endParaRPr lang="en-US" sz="1600">
              <a:latin typeface="Aptos Light"/>
            </a:endParaRPr>
          </a:p>
          <a:p>
            <a:br>
              <a:rPr lang="en-US" sz="1600"/>
            </a:br>
            <a:r>
              <a:rPr lang="en-US" sz="1600" b="1">
                <a:latin typeface="Source Sans Pro"/>
                <a:ea typeface="Source Sans Pro"/>
              </a:rPr>
              <a:t>Reinforcement Learning</a:t>
            </a:r>
            <a:r>
              <a:rPr lang="en-US" sz="1600">
                <a:latin typeface="Source Sans Pro"/>
                <a:ea typeface="Source Sans Pro"/>
              </a:rPr>
              <a:t> is defined as a Machine Learning method that is concerned with how software agents should take actions in an environment. Reinforcement Learning is a part of the deep learning method that helps you to maximize some portion of the cumulative reward.</a:t>
            </a:r>
            <a:endParaRPr lang="en-US" sz="1600"/>
          </a:p>
        </p:txBody>
      </p:sp>
      <p:graphicFrame>
        <p:nvGraphicFramePr>
          <p:cNvPr id="9" name="Diagram 8">
            <a:extLst>
              <a:ext uri="{FF2B5EF4-FFF2-40B4-BE49-F238E27FC236}">
                <a16:creationId xmlns:a16="http://schemas.microsoft.com/office/drawing/2014/main" id="{A9EC1EEB-AB66-2E99-D78C-0A2841446F5E}"/>
              </a:ext>
            </a:extLst>
          </p:cNvPr>
          <p:cNvGraphicFramePr/>
          <p:nvPr>
            <p:extLst>
              <p:ext uri="{D42A27DB-BD31-4B8C-83A1-F6EECF244321}">
                <p14:modId xmlns:p14="http://schemas.microsoft.com/office/powerpoint/2010/main" val="3215045715"/>
              </p:ext>
            </p:extLst>
          </p:nvPr>
        </p:nvGraphicFramePr>
        <p:xfrm>
          <a:off x="3247292" y="64477"/>
          <a:ext cx="6799385" cy="601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363" name="TextBox 2362">
            <a:extLst>
              <a:ext uri="{FF2B5EF4-FFF2-40B4-BE49-F238E27FC236}">
                <a16:creationId xmlns:a16="http://schemas.microsoft.com/office/drawing/2014/main" id="{801E0AC8-15AF-266A-E8DB-209B1E4419A9}"/>
              </a:ext>
            </a:extLst>
          </p:cNvPr>
          <p:cNvSpPr txBox="1"/>
          <p:nvPr/>
        </p:nvSpPr>
        <p:spPr>
          <a:xfrm>
            <a:off x="958932" y="4651771"/>
            <a:ext cx="5664186"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222222"/>
                </a:solidFill>
                <a:latin typeface="Source Sans Pro"/>
                <a:ea typeface="Source Sans Pro"/>
              </a:rPr>
              <a:t>Agent: </a:t>
            </a:r>
            <a:r>
              <a:rPr lang="en-US" sz="1600">
                <a:solidFill>
                  <a:srgbClr val="222222"/>
                </a:solidFill>
                <a:latin typeface="Source Sans Pro"/>
                <a:ea typeface="Source Sans Pro"/>
              </a:rPr>
              <a:t>It is an assumed entity which performs actions in an environment to gain some reward.</a:t>
            </a:r>
            <a:endParaRPr lang="en-US" sz="1600">
              <a:solidFill>
                <a:srgbClr val="000000"/>
              </a:solidFill>
              <a:latin typeface="Source Sans Pro"/>
              <a:ea typeface="Source Sans Pro"/>
            </a:endParaRPr>
          </a:p>
          <a:p>
            <a:r>
              <a:rPr lang="en-US" sz="1600" b="1">
                <a:solidFill>
                  <a:srgbClr val="222222"/>
                </a:solidFill>
                <a:latin typeface="Source Sans Pro"/>
                <a:ea typeface="Source Sans Pro"/>
              </a:rPr>
              <a:t>Environment (e): </a:t>
            </a:r>
            <a:r>
              <a:rPr lang="en-US" sz="1600">
                <a:solidFill>
                  <a:srgbClr val="222222"/>
                </a:solidFill>
                <a:latin typeface="Source Sans Pro"/>
                <a:ea typeface="Source Sans Pro"/>
              </a:rPr>
              <a:t>A scenario that an agent has to face.</a:t>
            </a:r>
            <a:endParaRPr lang="en-US" sz="1600">
              <a:solidFill>
                <a:srgbClr val="000000"/>
              </a:solidFill>
              <a:latin typeface="Source Sans Pro"/>
              <a:ea typeface="Source Sans Pro"/>
            </a:endParaRPr>
          </a:p>
          <a:p>
            <a:r>
              <a:rPr lang="en-US" sz="1600" b="1">
                <a:solidFill>
                  <a:srgbClr val="222222"/>
                </a:solidFill>
                <a:latin typeface="Source Sans Pro"/>
                <a:ea typeface="Source Sans Pro"/>
              </a:rPr>
              <a:t>Reward (R): </a:t>
            </a:r>
            <a:r>
              <a:rPr lang="en-US" sz="1600">
                <a:solidFill>
                  <a:srgbClr val="222222"/>
                </a:solidFill>
                <a:latin typeface="Source Sans Pro"/>
                <a:ea typeface="Source Sans Pro"/>
              </a:rPr>
              <a:t>An immediate return given to an agent when he or she performs specific action or task.</a:t>
            </a:r>
            <a:endParaRPr lang="en-US" sz="1600">
              <a:solidFill>
                <a:srgbClr val="000000"/>
              </a:solidFill>
              <a:latin typeface="Source Sans Pro"/>
              <a:ea typeface="Source Sans Pro"/>
            </a:endParaRPr>
          </a:p>
          <a:p>
            <a:r>
              <a:rPr lang="en-US" sz="1600" b="1">
                <a:solidFill>
                  <a:srgbClr val="222222"/>
                </a:solidFill>
                <a:latin typeface="Source Sans Pro"/>
                <a:ea typeface="Source Sans Pro"/>
              </a:rPr>
              <a:t>State (s): </a:t>
            </a:r>
            <a:r>
              <a:rPr lang="en-US" sz="1600">
                <a:solidFill>
                  <a:srgbClr val="222222"/>
                </a:solidFill>
                <a:latin typeface="Source Sans Pro"/>
                <a:ea typeface="Source Sans Pro"/>
              </a:rPr>
              <a:t>State refers to the current situation returned by the environment.</a:t>
            </a:r>
            <a:endParaRPr lang="en-US" sz="1600">
              <a:latin typeface="Source Sans Pro"/>
              <a:ea typeface="Source Sans Pro"/>
            </a:endParaRPr>
          </a:p>
          <a:p>
            <a:pPr algn="l"/>
            <a:endParaRPr lang="en-US" sz="1600"/>
          </a:p>
        </p:txBody>
      </p:sp>
    </p:spTree>
    <p:extLst>
      <p:ext uri="{BB962C8B-B14F-4D97-AF65-F5344CB8AC3E}">
        <p14:creationId xmlns:p14="http://schemas.microsoft.com/office/powerpoint/2010/main" val="3680408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6BE3A-5BA1-90E5-579E-291FDE578DBF}"/>
            </a:ext>
          </a:extLst>
        </p:cNvPr>
        <p:cNvGrpSpPr/>
        <p:nvPr/>
      </p:nvGrpSpPr>
      <p:grpSpPr>
        <a:xfrm>
          <a:off x="0" y="0"/>
          <a:ext cx="0" cy="0"/>
          <a:chOff x="0" y="0"/>
          <a:chExt cx="0" cy="0"/>
        </a:xfrm>
      </p:grpSpPr>
      <p:sp>
        <p:nvSpPr>
          <p:cNvPr id="2317" name="Title 1">
            <a:extLst>
              <a:ext uri="{FF2B5EF4-FFF2-40B4-BE49-F238E27FC236}">
                <a16:creationId xmlns:a16="http://schemas.microsoft.com/office/drawing/2014/main" id="{CA7D4810-279A-D8B8-264C-CCE0B75AE203}"/>
              </a:ext>
            </a:extLst>
          </p:cNvPr>
          <p:cNvSpPr>
            <a:spLocks noGrp="1"/>
          </p:cNvSpPr>
          <p:nvPr>
            <p:ph type="title"/>
          </p:nvPr>
        </p:nvSpPr>
        <p:spPr>
          <a:xfrm>
            <a:off x="841248" y="841248"/>
            <a:ext cx="10479024" cy="557784"/>
          </a:xfrm>
        </p:spPr>
        <p:txBody>
          <a:bodyPr/>
          <a:lstStyle/>
          <a:p>
            <a:r>
              <a:rPr lang="en-US">
                <a:solidFill>
                  <a:schemeClr val="tx1">
                    <a:lumMod val="75000"/>
                    <a:lumOff val="25000"/>
                  </a:schemeClr>
                </a:solidFill>
                <a:latin typeface="Aptos"/>
                <a:ea typeface="+mj-lt"/>
                <a:cs typeface="+mj-lt"/>
              </a:rPr>
              <a:t>Deep Learning</a:t>
            </a:r>
            <a:endParaRPr lang="en-US">
              <a:solidFill>
                <a:schemeClr val="tx1">
                  <a:lumMod val="75000"/>
                  <a:lumOff val="25000"/>
                </a:schemeClr>
              </a:solidFill>
              <a:latin typeface="Aptos"/>
            </a:endParaRPr>
          </a:p>
        </p:txBody>
      </p:sp>
      <p:sp>
        <p:nvSpPr>
          <p:cNvPr id="2312" name="TextBox 2311">
            <a:extLst>
              <a:ext uri="{FF2B5EF4-FFF2-40B4-BE49-F238E27FC236}">
                <a16:creationId xmlns:a16="http://schemas.microsoft.com/office/drawing/2014/main" id="{AFB776C6-4587-9934-EA63-D1796993E9FE}"/>
              </a:ext>
            </a:extLst>
          </p:cNvPr>
          <p:cNvSpPr txBox="1"/>
          <p:nvPr/>
        </p:nvSpPr>
        <p:spPr>
          <a:xfrm>
            <a:off x="524725" y="1536827"/>
            <a:ext cx="5394256" cy="4479925"/>
          </a:xfrm>
          <a:prstGeom prst="rect">
            <a:avLst/>
          </a:prstGeom>
        </p:spPr>
        <p:txBody>
          <a:bodyPr rot="0" spcFirstLastPara="0" vertOverflow="overflow" horzOverflow="overflow" vert="horz" lIns="0" tIns="0" rIns="0" bIns="0" numCol="1" spcCol="0" rtlCol="0" fromWordArt="0" anchorCtr="0" forceAA="0" compatLnSpc="1">
            <a:prstTxWarp prst="textNoShape">
              <a:avLst/>
            </a:prstTxWarp>
            <a:noAutofit/>
          </a:bodyPr>
          <a:lstStyle/>
          <a:p>
            <a:pPr>
              <a:lnSpc>
                <a:spcPct val="90000"/>
              </a:lnSpc>
              <a:spcAft>
                <a:spcPts val="1800"/>
              </a:spcAft>
              <a:buSzPct val="100000"/>
              <a:buFont typeface="Arial" panose="020B0604020202020204" pitchFamily="34" charset="0"/>
            </a:pPr>
            <a:br>
              <a:rPr lang="en-US" sz="1600" b="1"/>
            </a:br>
            <a:r>
              <a:rPr lang="en-US" sz="1600" b="1">
                <a:solidFill>
                  <a:schemeClr val="tx1">
                    <a:lumMod val="75000"/>
                    <a:lumOff val="25000"/>
                  </a:schemeClr>
                </a:solidFill>
              </a:rPr>
              <a:t>Deep learning is preferred when:</a:t>
            </a:r>
          </a:p>
          <a:p>
            <a:pPr>
              <a:lnSpc>
                <a:spcPct val="90000"/>
              </a:lnSpc>
              <a:spcAft>
                <a:spcPts val="1800"/>
              </a:spcAft>
              <a:buSzPct val="100000"/>
              <a:buFont typeface="Arial" panose="020B0604020202020204" pitchFamily="34" charset="0"/>
            </a:pPr>
            <a:r>
              <a:rPr lang="en-US" sz="1600" b="1">
                <a:solidFill>
                  <a:schemeClr val="tx1">
                    <a:lumMod val="75000"/>
                    <a:lumOff val="25000"/>
                  </a:schemeClr>
                </a:solidFill>
              </a:rPr>
              <a:t>Working with large, complex, and unstructured data (images, text, audio).</a:t>
            </a:r>
          </a:p>
          <a:p>
            <a:pPr>
              <a:lnSpc>
                <a:spcPct val="90000"/>
              </a:lnSpc>
              <a:spcAft>
                <a:spcPts val="1800"/>
              </a:spcAft>
              <a:buSzPct val="100000"/>
              <a:buFont typeface="Arial" panose="020B0604020202020204" pitchFamily="34" charset="0"/>
            </a:pPr>
            <a:r>
              <a:rPr lang="en-US" sz="1600" b="1">
                <a:solidFill>
                  <a:schemeClr val="tx1">
                    <a:lumMod val="75000"/>
                    <a:lumOff val="25000"/>
                  </a:schemeClr>
                </a:solidFill>
              </a:rPr>
              <a:t>Automating feature extraction is necessary.</a:t>
            </a:r>
          </a:p>
          <a:p>
            <a:pPr>
              <a:lnSpc>
                <a:spcPct val="90000"/>
              </a:lnSpc>
              <a:spcAft>
                <a:spcPts val="1800"/>
              </a:spcAft>
              <a:buSzPct val="100000"/>
              <a:buFont typeface="Arial" panose="020B0604020202020204" pitchFamily="34" charset="0"/>
            </a:pPr>
            <a:r>
              <a:rPr lang="en-US" sz="1600" b="1">
                <a:solidFill>
                  <a:schemeClr val="tx1">
                    <a:lumMod val="75000"/>
                    <a:lumOff val="25000"/>
                  </a:schemeClr>
                </a:solidFill>
              </a:rPr>
              <a:t>Tackling high-complexity problems that require deep hierarchical models.</a:t>
            </a:r>
          </a:p>
          <a:p>
            <a:pPr>
              <a:lnSpc>
                <a:spcPct val="90000"/>
              </a:lnSpc>
              <a:spcAft>
                <a:spcPts val="1800"/>
              </a:spcAft>
              <a:buSzPct val="100000"/>
              <a:buFont typeface="Arial" panose="020B0604020202020204" pitchFamily="34" charset="0"/>
            </a:pPr>
            <a:r>
              <a:rPr lang="en-US" sz="1600" b="1">
                <a:solidFill>
                  <a:schemeClr val="tx1">
                    <a:lumMod val="75000"/>
                    <a:lumOff val="25000"/>
                  </a:schemeClr>
                </a:solidFill>
              </a:rPr>
              <a:t>Improving performance in areas like computer vision, NLP, and reinforcement learning.</a:t>
            </a:r>
          </a:p>
          <a:p>
            <a:pPr>
              <a:lnSpc>
                <a:spcPct val="90000"/>
              </a:lnSpc>
              <a:spcAft>
                <a:spcPts val="1800"/>
              </a:spcAft>
              <a:buSzPct val="100000"/>
              <a:buFont typeface="Arial" panose="020B0604020202020204" pitchFamily="34" charset="0"/>
            </a:pPr>
            <a:r>
              <a:rPr lang="en-US" sz="1600" b="1">
                <a:solidFill>
                  <a:schemeClr val="tx1">
                    <a:lumMod val="75000"/>
                    <a:lumOff val="25000"/>
                  </a:schemeClr>
                </a:solidFill>
              </a:rPr>
              <a:t>Traditional machine learning remains valuable for simpler tasks with structured data and smaller datasets, but deep learning becomes more effective as the data grows in size and complexity.</a:t>
            </a:r>
          </a:p>
        </p:txBody>
      </p:sp>
      <p:pic>
        <p:nvPicPr>
          <p:cNvPr id="2311" name="Picture 2310" descr="A diagram of machine learning&#10;&#10;AI-generated content may be incorrect.">
            <a:extLst>
              <a:ext uri="{FF2B5EF4-FFF2-40B4-BE49-F238E27FC236}">
                <a16:creationId xmlns:a16="http://schemas.microsoft.com/office/drawing/2014/main" id="{71645FDE-2616-F868-9125-D3C36222C2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6057548" y="1657985"/>
            <a:ext cx="5650992" cy="4238244"/>
          </a:xfrm>
          <a:prstGeom prst="rect">
            <a:avLst/>
          </a:prstGeom>
          <a:noFill/>
        </p:spPr>
      </p:pic>
      <p:sp>
        <p:nvSpPr>
          <p:cNvPr id="2319" name="Slide Number Placeholder 4">
            <a:extLst>
              <a:ext uri="{FF2B5EF4-FFF2-40B4-BE49-F238E27FC236}">
                <a16:creationId xmlns:a16="http://schemas.microsoft.com/office/drawing/2014/main" id="{1BAC4ABB-2713-8FF2-3C9A-6452014AF75A}"/>
              </a:ext>
            </a:extLst>
          </p:cNvPr>
          <p:cNvSpPr>
            <a:spLocks noGrp="1"/>
          </p:cNvSpPr>
          <p:nvPr>
            <p:ph type="sldNum" sz="quarter" idx="11"/>
          </p:nvPr>
        </p:nvSpPr>
        <p:spPr>
          <a:xfrm>
            <a:off x="10917936" y="6385422"/>
            <a:ext cx="843264" cy="288000"/>
          </a:xfrm>
        </p:spPr>
        <p:txBody>
          <a:bodyPr/>
          <a:lstStyle/>
          <a:p>
            <a:pPr>
              <a:spcAft>
                <a:spcPts val="600"/>
              </a:spcAft>
            </a:pPr>
            <a:fld id="{B67B645E-C5E5-4727-B977-D372A0AA71D9}" type="slidenum">
              <a:rPr lang="en-US" smtClean="0"/>
              <a:pPr>
                <a:spcAft>
                  <a:spcPts val="600"/>
                </a:spcAft>
              </a:pPr>
              <a:t>7</a:t>
            </a:fld>
            <a:endParaRPr lang="en-US"/>
          </a:p>
        </p:txBody>
      </p:sp>
    </p:spTree>
    <p:extLst>
      <p:ext uri="{BB962C8B-B14F-4D97-AF65-F5344CB8AC3E}">
        <p14:creationId xmlns:p14="http://schemas.microsoft.com/office/powerpoint/2010/main" val="2852532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a:extLst>
              <a:ext uri="{FF2B5EF4-FFF2-40B4-BE49-F238E27FC236}">
                <a16:creationId xmlns:a16="http://schemas.microsoft.com/office/drawing/2014/main" id="{CDBF7E48-B00D-F8F2-C89B-0781839EAF68}"/>
              </a:ext>
            </a:extLst>
          </p:cNvPr>
          <p:cNvGrpSpPr/>
          <p:nvPr/>
        </p:nvGrpSpPr>
        <p:grpSpPr>
          <a:xfrm>
            <a:off x="-4118" y="-35011"/>
            <a:ext cx="12191361" cy="6907899"/>
            <a:chOff x="-4118" y="-42839"/>
            <a:chExt cx="12179638" cy="6657820"/>
          </a:xfrm>
        </p:grpSpPr>
        <p:sp>
          <p:nvSpPr>
            <p:cNvPr id="3" name="Rectangle 2">
              <a:extLst>
                <a:ext uri="{FF2B5EF4-FFF2-40B4-BE49-F238E27FC236}">
                  <a16:creationId xmlns:a16="http://schemas.microsoft.com/office/drawing/2014/main" id="{392AE602-C8A4-553F-DFF5-878E74E33210}"/>
                </a:ext>
              </a:extLst>
            </p:cNvPr>
            <p:cNvSpPr/>
            <p:nvPr/>
          </p:nvSpPr>
          <p:spPr>
            <a:xfrm>
              <a:off x="-4118" y="-42839"/>
              <a:ext cx="12179638" cy="6657820"/>
            </a:xfrm>
            <a:prstGeom prst="rect">
              <a:avLst/>
            </a:prstGeom>
            <a:solidFill>
              <a:schemeClr val="accent4">
                <a:lumMod val="20000"/>
                <a:lumOff val="80000"/>
              </a:schemeClr>
            </a:soli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rPr>
                <a:t>Artificial Intelligence</a:t>
              </a:r>
              <a:endParaRPr lang="en-US" dirty="0"/>
            </a:p>
          </p:txBody>
        </p:sp>
        <p:sp>
          <p:nvSpPr>
            <p:cNvPr id="6" name="Rectangle 5">
              <a:extLst>
                <a:ext uri="{FF2B5EF4-FFF2-40B4-BE49-F238E27FC236}">
                  <a16:creationId xmlns:a16="http://schemas.microsoft.com/office/drawing/2014/main" id="{C2446BE7-B363-0367-6950-EF927031F5C6}"/>
                </a:ext>
              </a:extLst>
            </p:cNvPr>
            <p:cNvSpPr/>
            <p:nvPr/>
          </p:nvSpPr>
          <p:spPr>
            <a:xfrm>
              <a:off x="5884648" y="3011700"/>
              <a:ext cx="5908586" cy="3488722"/>
            </a:xfrm>
            <a:prstGeom prst="rect">
              <a:avLst/>
            </a:prstGeom>
            <a:solidFill>
              <a:srgbClr val="FFC000"/>
            </a:soli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rPr>
                <a:t>Deep Learning</a:t>
              </a:r>
              <a:endParaRPr lang="en-US" dirty="0"/>
            </a:p>
          </p:txBody>
        </p:sp>
        <p:sp>
          <p:nvSpPr>
            <p:cNvPr id="5" name="Rectangle 4">
              <a:extLst>
                <a:ext uri="{FF2B5EF4-FFF2-40B4-BE49-F238E27FC236}">
                  <a16:creationId xmlns:a16="http://schemas.microsoft.com/office/drawing/2014/main" id="{F34ECF6F-65BF-7916-94C5-FB4045DFB945}"/>
                </a:ext>
              </a:extLst>
            </p:cNvPr>
            <p:cNvSpPr/>
            <p:nvPr/>
          </p:nvSpPr>
          <p:spPr>
            <a:xfrm>
              <a:off x="190243" y="365296"/>
              <a:ext cx="5682047" cy="6135127"/>
            </a:xfrm>
            <a:prstGeom prst="rect">
              <a:avLst/>
            </a:prstGeom>
            <a:solidFill>
              <a:schemeClr val="bg1">
                <a:lumMod val="75000"/>
              </a:schemeClr>
            </a:soli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rPr>
                <a:t>Machine Learning </a:t>
              </a:r>
            </a:p>
          </p:txBody>
        </p:sp>
        <p:grpSp>
          <p:nvGrpSpPr>
            <p:cNvPr id="12" name="Group 11">
              <a:extLst>
                <a:ext uri="{FF2B5EF4-FFF2-40B4-BE49-F238E27FC236}">
                  <a16:creationId xmlns:a16="http://schemas.microsoft.com/office/drawing/2014/main" id="{539BECD1-AD2F-59B8-F7AF-FCE369138948}"/>
                </a:ext>
              </a:extLst>
            </p:cNvPr>
            <p:cNvGrpSpPr/>
            <p:nvPr/>
          </p:nvGrpSpPr>
          <p:grpSpPr>
            <a:xfrm>
              <a:off x="838279" y="1138924"/>
              <a:ext cx="4734810" cy="2405737"/>
              <a:chOff x="1373738" y="654950"/>
              <a:chExt cx="6866352" cy="3569332"/>
            </a:xfrm>
          </p:grpSpPr>
          <p:sp>
            <p:nvSpPr>
              <p:cNvPr id="8" name="Rectangle 7">
                <a:extLst>
                  <a:ext uri="{FF2B5EF4-FFF2-40B4-BE49-F238E27FC236}">
                    <a16:creationId xmlns:a16="http://schemas.microsoft.com/office/drawing/2014/main" id="{D0ED598A-9707-EF5C-FE9B-A5E44F866984}"/>
                  </a:ext>
                </a:extLst>
              </p:cNvPr>
              <p:cNvSpPr/>
              <p:nvPr/>
            </p:nvSpPr>
            <p:spPr>
              <a:xfrm>
                <a:off x="1373738" y="654950"/>
                <a:ext cx="6866352" cy="3569332"/>
              </a:xfrm>
              <a:prstGeom prst="rect">
                <a:avLst/>
              </a:prstGeom>
              <a:solidFill>
                <a:schemeClr val="accent6">
                  <a:lumMod val="40000"/>
                  <a:lumOff val="60000"/>
                </a:schemeClr>
              </a:solidFill>
              <a:ln w="12700">
                <a:solidFill>
                  <a:srgbClr val="00B050"/>
                </a:solid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800" b="1" dirty="0">
                    <a:solidFill>
                      <a:schemeClr val="tx1"/>
                    </a:solidFill>
                  </a:rPr>
                  <a:t>Supervised Learning</a:t>
                </a:r>
              </a:p>
            </p:txBody>
          </p:sp>
          <p:sp>
            <p:nvSpPr>
              <p:cNvPr id="9" name="Oval 8">
                <a:extLst>
                  <a:ext uri="{FF2B5EF4-FFF2-40B4-BE49-F238E27FC236}">
                    <a16:creationId xmlns:a16="http://schemas.microsoft.com/office/drawing/2014/main" id="{CB44E146-7871-F77E-F11B-37F611548A0B}"/>
                  </a:ext>
                </a:extLst>
              </p:cNvPr>
              <p:cNvSpPr/>
              <p:nvPr/>
            </p:nvSpPr>
            <p:spPr>
              <a:xfrm>
                <a:off x="2524876" y="869864"/>
                <a:ext cx="3012259" cy="2987166"/>
              </a:xfrm>
              <a:prstGeom prst="ellipse">
                <a:avLst/>
              </a:prstGeom>
              <a:noFill/>
              <a:ln w="12700"/>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r>
                  <a:rPr lang="en-US" sz="800" b="1" dirty="0">
                    <a:solidFill>
                      <a:schemeClr val="tx1"/>
                    </a:solidFill>
                    <a:latin typeface="Aptos Light"/>
                    <a:ea typeface="Calibri"/>
                    <a:cs typeface="Calibri"/>
                  </a:rPr>
                  <a:t>Prediction</a:t>
                </a:r>
                <a:endParaRPr lang="en-US" sz="800" b="1">
                  <a:solidFill>
                    <a:schemeClr val="tx1"/>
                  </a:solidFill>
                </a:endParaRPr>
              </a:p>
              <a:p>
                <a:r>
                  <a:rPr lang="en-US" sz="800" dirty="0">
                    <a:solidFill>
                      <a:schemeClr val="tx1"/>
                    </a:solidFill>
                  </a:rPr>
                  <a:t>Linear Regression</a:t>
                </a:r>
              </a:p>
            </p:txBody>
          </p:sp>
          <p:sp>
            <p:nvSpPr>
              <p:cNvPr id="10" name="Oval 9">
                <a:extLst>
                  <a:ext uri="{FF2B5EF4-FFF2-40B4-BE49-F238E27FC236}">
                    <a16:creationId xmlns:a16="http://schemas.microsoft.com/office/drawing/2014/main" id="{7D5F9497-EA25-B3D1-1B74-997079448564}"/>
                  </a:ext>
                </a:extLst>
              </p:cNvPr>
              <p:cNvSpPr/>
              <p:nvPr/>
            </p:nvSpPr>
            <p:spPr>
              <a:xfrm>
                <a:off x="4427442" y="869864"/>
                <a:ext cx="2906905" cy="2987165"/>
              </a:xfrm>
              <a:prstGeom prst="ellipse">
                <a:avLst/>
              </a:prstGeom>
              <a:noFill/>
              <a:ln w="12700">
                <a:solidFill>
                  <a:srgbClr val="00B0F0"/>
                </a:solidFill>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algn="r"/>
                <a:r>
                  <a:rPr lang="en-US" sz="800" b="1" dirty="0">
                    <a:solidFill>
                      <a:schemeClr val="tx1"/>
                    </a:solidFill>
                  </a:rPr>
                  <a:t>Classification</a:t>
                </a:r>
                <a:endParaRPr lang="en-US" sz="800" b="1">
                  <a:solidFill>
                    <a:schemeClr val="tx1"/>
                  </a:solidFill>
                </a:endParaRPr>
              </a:p>
              <a:p>
                <a:pPr lvl="1" algn="r"/>
                <a:r>
                  <a:rPr lang="en-US" sz="800" dirty="0">
                    <a:solidFill>
                      <a:srgbClr val="444444"/>
                    </a:solidFill>
                    <a:latin typeface="Calibri"/>
                    <a:ea typeface="Calibri"/>
                    <a:cs typeface="Calibri"/>
                  </a:rPr>
                  <a:t>Logistic Regression</a:t>
                </a:r>
              </a:p>
              <a:p>
                <a:pPr lvl="1" algn="r"/>
                <a:r>
                  <a:rPr lang="en-US" sz="800" dirty="0">
                    <a:solidFill>
                      <a:srgbClr val="444444"/>
                    </a:solidFill>
                    <a:latin typeface="Calibri"/>
                    <a:ea typeface="Calibri"/>
                    <a:cs typeface="Calibri"/>
                  </a:rPr>
                  <a:t>Support Vector Machines</a:t>
                </a:r>
              </a:p>
              <a:p>
                <a:pPr lvl="1" algn="r"/>
                <a:r>
                  <a:rPr lang="en-US" sz="800" dirty="0">
                    <a:solidFill>
                      <a:srgbClr val="444444"/>
                    </a:solidFill>
                    <a:latin typeface="Calibri"/>
                    <a:ea typeface="Calibri"/>
                    <a:cs typeface="Calibri"/>
                  </a:rPr>
                  <a:t>K-Nearest Neighbors</a:t>
                </a:r>
              </a:p>
              <a:p>
                <a:pPr lvl="1" algn="r"/>
                <a:r>
                  <a:rPr lang="en-US" sz="800" dirty="0">
                    <a:solidFill>
                      <a:srgbClr val="444444"/>
                    </a:solidFill>
                    <a:latin typeface="Calibri"/>
                    <a:ea typeface="Calibri"/>
                    <a:cs typeface="Calibri"/>
                  </a:rPr>
                  <a:t>Naïve Bayes</a:t>
                </a:r>
              </a:p>
              <a:p>
                <a:pPr lvl="1" algn="r"/>
                <a:r>
                  <a:rPr lang="en-US" sz="800" dirty="0">
                    <a:solidFill>
                      <a:srgbClr val="444444"/>
                    </a:solidFill>
                    <a:latin typeface="Calibri"/>
                    <a:ea typeface="Calibri"/>
                    <a:cs typeface="Calibri"/>
                  </a:rPr>
                  <a:t>Gradient Boosting Machine</a:t>
                </a:r>
              </a:p>
              <a:p>
                <a:pPr algn="r"/>
                <a:endParaRPr lang="en-US" sz="800" dirty="0">
                  <a:solidFill>
                    <a:schemeClr val="tx1"/>
                  </a:solidFill>
                </a:endParaRPr>
              </a:p>
              <a:p>
                <a:endParaRPr lang="en-US" sz="800" dirty="0">
                  <a:solidFill>
                    <a:schemeClr val="tx1"/>
                  </a:solidFill>
                </a:endParaRPr>
              </a:p>
            </p:txBody>
          </p:sp>
          <p:sp>
            <p:nvSpPr>
              <p:cNvPr id="11" name="TextBox 10">
                <a:extLst>
                  <a:ext uri="{FF2B5EF4-FFF2-40B4-BE49-F238E27FC236}">
                    <a16:creationId xmlns:a16="http://schemas.microsoft.com/office/drawing/2014/main" id="{3C4E0823-EF07-FB0C-ECA8-DE78C8D5909B}"/>
                  </a:ext>
                </a:extLst>
              </p:cNvPr>
              <p:cNvSpPr txBox="1"/>
              <p:nvPr/>
            </p:nvSpPr>
            <p:spPr>
              <a:xfrm>
                <a:off x="4433891" y="1671707"/>
                <a:ext cx="1087202" cy="94884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800" dirty="0"/>
                  <a:t>Decision Tree</a:t>
                </a:r>
              </a:p>
              <a:p>
                <a:pPr algn="ctr"/>
                <a:r>
                  <a:rPr lang="en-US" sz="800" dirty="0"/>
                  <a:t>Random Forest</a:t>
                </a:r>
              </a:p>
            </p:txBody>
          </p:sp>
        </p:grpSp>
        <p:sp>
          <p:nvSpPr>
            <p:cNvPr id="32" name="Rectangle 31">
              <a:extLst>
                <a:ext uri="{FF2B5EF4-FFF2-40B4-BE49-F238E27FC236}">
                  <a16:creationId xmlns:a16="http://schemas.microsoft.com/office/drawing/2014/main" id="{C983A6B9-60BB-E579-77F5-3F4E3CDB0FFC}"/>
                </a:ext>
              </a:extLst>
            </p:cNvPr>
            <p:cNvSpPr/>
            <p:nvPr/>
          </p:nvSpPr>
          <p:spPr>
            <a:xfrm>
              <a:off x="5875638" y="366583"/>
              <a:ext cx="5929183" cy="2623749"/>
            </a:xfrm>
            <a:prstGeom prst="rect">
              <a:avLst/>
            </a:prstGeom>
            <a:solidFill>
              <a:srgbClr val="BFBFBF"/>
            </a:soli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21" name="Group 20">
              <a:extLst>
                <a:ext uri="{FF2B5EF4-FFF2-40B4-BE49-F238E27FC236}">
                  <a16:creationId xmlns:a16="http://schemas.microsoft.com/office/drawing/2014/main" id="{96A968BB-C743-7C82-F279-C4E4A1806165}"/>
                </a:ext>
              </a:extLst>
            </p:cNvPr>
            <p:cNvGrpSpPr/>
            <p:nvPr/>
          </p:nvGrpSpPr>
          <p:grpSpPr>
            <a:xfrm>
              <a:off x="1970387" y="3782711"/>
              <a:ext cx="4754463" cy="2448695"/>
              <a:chOff x="683225" y="1939495"/>
              <a:chExt cx="11096056" cy="4744993"/>
            </a:xfrm>
          </p:grpSpPr>
          <p:sp>
            <p:nvSpPr>
              <p:cNvPr id="14" name="Rectangle 13">
                <a:extLst>
                  <a:ext uri="{FF2B5EF4-FFF2-40B4-BE49-F238E27FC236}">
                    <a16:creationId xmlns:a16="http://schemas.microsoft.com/office/drawing/2014/main" id="{7F1E2815-A765-CE25-B433-8EF5A4BBDF45}"/>
                  </a:ext>
                </a:extLst>
              </p:cNvPr>
              <p:cNvSpPr/>
              <p:nvPr/>
            </p:nvSpPr>
            <p:spPr>
              <a:xfrm>
                <a:off x="683225" y="1939495"/>
                <a:ext cx="11067534" cy="4744993"/>
              </a:xfrm>
              <a:prstGeom prst="rect">
                <a:avLst/>
              </a:prstGeom>
              <a:solidFill>
                <a:schemeClr val="accent3">
                  <a:lumMod val="60000"/>
                  <a:lumOff val="40000"/>
                </a:schemeClr>
              </a:solidFill>
              <a:ln w="12700">
                <a:solidFill>
                  <a:srgbClr val="FF0000"/>
                </a:solid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800" b="1" dirty="0">
                    <a:solidFill>
                      <a:schemeClr val="tx1"/>
                    </a:solidFill>
                  </a:rPr>
                  <a:t>Unsupervised Learning</a:t>
                </a:r>
                <a:endParaRPr lang="en-US" sz="800" dirty="0">
                  <a:solidFill>
                    <a:schemeClr val="tx1"/>
                  </a:solidFill>
                </a:endParaRPr>
              </a:p>
            </p:txBody>
          </p:sp>
          <p:sp>
            <p:nvSpPr>
              <p:cNvPr id="15" name="Oval 14">
                <a:extLst>
                  <a:ext uri="{FF2B5EF4-FFF2-40B4-BE49-F238E27FC236}">
                    <a16:creationId xmlns:a16="http://schemas.microsoft.com/office/drawing/2014/main" id="{64A4793D-D8D9-BDFE-A5FC-8EC5B8DF7CAD}"/>
                  </a:ext>
                </a:extLst>
              </p:cNvPr>
              <p:cNvSpPr/>
              <p:nvPr/>
            </p:nvSpPr>
            <p:spPr>
              <a:xfrm>
                <a:off x="8547992" y="2971798"/>
                <a:ext cx="3231289" cy="3045939"/>
              </a:xfrm>
              <a:prstGeom prst="ellipse">
                <a:avLst/>
              </a:prstGeom>
              <a:noFill/>
              <a:ln w="12700">
                <a:solidFill>
                  <a:srgbClr val="FF0000"/>
                </a:solid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800" b="1" dirty="0">
                    <a:solidFill>
                      <a:schemeClr val="tx1"/>
                    </a:solidFill>
                  </a:rPr>
                  <a:t>NLP</a:t>
                </a:r>
              </a:p>
            </p:txBody>
          </p:sp>
          <p:sp>
            <p:nvSpPr>
              <p:cNvPr id="16" name="Oval 15">
                <a:extLst>
                  <a:ext uri="{FF2B5EF4-FFF2-40B4-BE49-F238E27FC236}">
                    <a16:creationId xmlns:a16="http://schemas.microsoft.com/office/drawing/2014/main" id="{0EE8CAC8-3C4D-4EB6-7DDA-FF91A9683A48}"/>
                  </a:ext>
                </a:extLst>
              </p:cNvPr>
              <p:cNvSpPr/>
              <p:nvPr/>
            </p:nvSpPr>
            <p:spPr>
              <a:xfrm>
                <a:off x="6446551" y="2971798"/>
                <a:ext cx="3231289" cy="3045939"/>
              </a:xfrm>
              <a:prstGeom prst="ellipse">
                <a:avLst/>
              </a:prstGeom>
              <a:noFill/>
              <a:ln w="12700">
                <a:solidFill>
                  <a:srgbClr val="FFFF00"/>
                </a:solid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800" b="1" dirty="0">
                    <a:solidFill>
                      <a:schemeClr val="tx1"/>
                    </a:solidFill>
                  </a:rPr>
                  <a:t>Clustering</a:t>
                </a:r>
                <a:endParaRPr lang="en-US" sz="800"/>
              </a:p>
              <a:p>
                <a:r>
                  <a:rPr lang="en-US" sz="800" dirty="0">
                    <a:solidFill>
                      <a:schemeClr val="tx1"/>
                    </a:solidFill>
                  </a:rPr>
                  <a:t>K-Means Clustering</a:t>
                </a:r>
              </a:p>
            </p:txBody>
          </p:sp>
          <p:sp>
            <p:nvSpPr>
              <p:cNvPr id="17" name="TextBox 16">
                <a:extLst>
                  <a:ext uri="{FF2B5EF4-FFF2-40B4-BE49-F238E27FC236}">
                    <a16:creationId xmlns:a16="http://schemas.microsoft.com/office/drawing/2014/main" id="{A7C5F01C-F2EE-3723-2F0A-E823ECBEEB2E}"/>
                  </a:ext>
                </a:extLst>
              </p:cNvPr>
              <p:cNvSpPr txBox="1"/>
              <p:nvPr/>
            </p:nvSpPr>
            <p:spPr>
              <a:xfrm>
                <a:off x="8476808" y="4300406"/>
                <a:ext cx="1329315" cy="4384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dirty="0"/>
                  <a:t>Hierarchical Clustering</a:t>
                </a:r>
                <a:endParaRPr lang="en-US" sz="800"/>
              </a:p>
            </p:txBody>
          </p:sp>
          <p:sp>
            <p:nvSpPr>
              <p:cNvPr id="18" name="Rectangle 17">
                <a:extLst>
                  <a:ext uri="{FF2B5EF4-FFF2-40B4-BE49-F238E27FC236}">
                    <a16:creationId xmlns:a16="http://schemas.microsoft.com/office/drawing/2014/main" id="{CD7F1633-F334-77C7-11E3-19D4E39E405F}"/>
                  </a:ext>
                </a:extLst>
              </p:cNvPr>
              <p:cNvSpPr/>
              <p:nvPr/>
            </p:nvSpPr>
            <p:spPr>
              <a:xfrm>
                <a:off x="1249577" y="2402873"/>
                <a:ext cx="3220994" cy="1027669"/>
              </a:xfrm>
              <a:prstGeom prst="rect">
                <a:avLst/>
              </a:prstGeom>
              <a:solidFill>
                <a:schemeClr val="accent1">
                  <a:lumMod val="60000"/>
                  <a:lumOff val="40000"/>
                </a:schemeClr>
              </a:solidFill>
              <a:ln w="12700">
                <a:solidFill>
                  <a:srgbClr val="FF0000"/>
                </a:solid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Signal Processing</a:t>
                </a:r>
              </a:p>
              <a:p>
                <a:pPr algn="ctr"/>
                <a:r>
                  <a:rPr lang="en-US" sz="800" dirty="0">
                    <a:solidFill>
                      <a:schemeClr val="tx1"/>
                    </a:solidFill>
                  </a:rPr>
                  <a:t>Independent Component Analysis(ICA)</a:t>
                </a:r>
              </a:p>
            </p:txBody>
          </p:sp>
          <p:sp>
            <p:nvSpPr>
              <p:cNvPr id="19" name="Rectangle 18">
                <a:extLst>
                  <a:ext uri="{FF2B5EF4-FFF2-40B4-BE49-F238E27FC236}">
                    <a16:creationId xmlns:a16="http://schemas.microsoft.com/office/drawing/2014/main" id="{EA7D2189-129C-5EBA-E954-B77D049B93CC}"/>
                  </a:ext>
                </a:extLst>
              </p:cNvPr>
              <p:cNvSpPr/>
              <p:nvPr/>
            </p:nvSpPr>
            <p:spPr>
              <a:xfrm>
                <a:off x="1249577" y="5234630"/>
                <a:ext cx="3220994" cy="1027669"/>
              </a:xfrm>
              <a:prstGeom prst="rect">
                <a:avLst/>
              </a:prstGeom>
              <a:solidFill>
                <a:schemeClr val="accent2">
                  <a:lumMod val="40000"/>
                  <a:lumOff val="60000"/>
                </a:schemeClr>
              </a:solidFill>
              <a:ln w="12700">
                <a:solidFill>
                  <a:srgbClr val="FFFF00"/>
                </a:solid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b="1" dirty="0">
                    <a:solidFill>
                      <a:schemeClr val="tx1"/>
                    </a:solidFill>
                  </a:rPr>
                  <a:t>Data Visualization</a:t>
                </a:r>
              </a:p>
              <a:p>
                <a:pPr algn="ctr"/>
                <a:r>
                  <a:rPr lang="en-US" sz="800" dirty="0">
                    <a:solidFill>
                      <a:schemeClr val="tx1"/>
                    </a:solidFill>
                  </a:rPr>
                  <a:t>T-Distributed Stochastic Neighbor Embedding(t-SNE)</a:t>
                </a:r>
              </a:p>
            </p:txBody>
          </p:sp>
          <p:sp>
            <p:nvSpPr>
              <p:cNvPr id="20" name="Rectangle 19">
                <a:extLst>
                  <a:ext uri="{FF2B5EF4-FFF2-40B4-BE49-F238E27FC236}">
                    <a16:creationId xmlns:a16="http://schemas.microsoft.com/office/drawing/2014/main" id="{9899BD1D-5D27-BB16-9DF7-AE1EC23EE485}"/>
                  </a:ext>
                </a:extLst>
              </p:cNvPr>
              <p:cNvSpPr/>
              <p:nvPr/>
            </p:nvSpPr>
            <p:spPr>
              <a:xfrm>
                <a:off x="1249576" y="3803306"/>
                <a:ext cx="3220994" cy="1027669"/>
              </a:xfrm>
              <a:prstGeom prst="rect">
                <a:avLst/>
              </a:prstGeom>
              <a:solidFill>
                <a:schemeClr val="accent5">
                  <a:lumMod val="60000"/>
                  <a:lumOff val="40000"/>
                </a:schemeClr>
              </a:solidFill>
              <a:ln w="12700">
                <a:solidFill>
                  <a:srgbClr val="FF0000"/>
                </a:solid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b="1" dirty="0">
                    <a:solidFill>
                      <a:schemeClr val="tx1"/>
                    </a:solidFill>
                  </a:rPr>
                  <a:t>Dimensionality Reduction</a:t>
                </a:r>
                <a:endParaRPr lang="en-US" sz="800" dirty="0">
                  <a:solidFill>
                    <a:schemeClr val="tx1"/>
                  </a:solidFill>
                </a:endParaRPr>
              </a:p>
              <a:p>
                <a:pPr algn="ctr"/>
                <a:r>
                  <a:rPr lang="en-US" sz="800" dirty="0">
                    <a:solidFill>
                      <a:schemeClr val="tx1"/>
                    </a:solidFill>
                  </a:rPr>
                  <a:t>Principal Component Analysis(ICA)</a:t>
                </a:r>
              </a:p>
            </p:txBody>
          </p:sp>
        </p:grpSp>
        <p:grpSp>
          <p:nvGrpSpPr>
            <p:cNvPr id="25" name="Group 24">
              <a:extLst>
                <a:ext uri="{FF2B5EF4-FFF2-40B4-BE49-F238E27FC236}">
                  <a16:creationId xmlns:a16="http://schemas.microsoft.com/office/drawing/2014/main" id="{CC3527C9-78B7-581C-4905-465961EADAD7}"/>
                </a:ext>
              </a:extLst>
            </p:cNvPr>
            <p:cNvGrpSpPr/>
            <p:nvPr/>
          </p:nvGrpSpPr>
          <p:grpSpPr>
            <a:xfrm>
              <a:off x="7250247" y="366742"/>
              <a:ext cx="4407876" cy="2874688"/>
              <a:chOff x="5551985" y="1600359"/>
              <a:chExt cx="4407876" cy="2874688"/>
            </a:xfrm>
          </p:grpSpPr>
          <p:sp>
            <p:nvSpPr>
              <p:cNvPr id="23" name="Rectangle 22">
                <a:extLst>
                  <a:ext uri="{FF2B5EF4-FFF2-40B4-BE49-F238E27FC236}">
                    <a16:creationId xmlns:a16="http://schemas.microsoft.com/office/drawing/2014/main" id="{12D2C80E-BD47-10F1-64E9-775EF667B45A}"/>
                  </a:ext>
                </a:extLst>
              </p:cNvPr>
              <p:cNvSpPr/>
              <p:nvPr/>
            </p:nvSpPr>
            <p:spPr>
              <a:xfrm>
                <a:off x="5551985" y="1600359"/>
                <a:ext cx="4407876" cy="2590800"/>
              </a:xfrm>
              <a:prstGeom prst="rect">
                <a:avLst/>
              </a:prstGeom>
              <a:solidFill>
                <a:schemeClr val="tx2">
                  <a:lumMod val="20000"/>
                  <a:lumOff val="80000"/>
                </a:schemeClr>
              </a:soli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chemeClr val="tx1"/>
                    </a:solidFill>
                  </a:rPr>
                  <a:t>Reinforcement Learning</a:t>
                </a:r>
                <a:endParaRPr lang="en-US"/>
              </a:p>
            </p:txBody>
          </p:sp>
          <p:graphicFrame>
            <p:nvGraphicFramePr>
              <p:cNvPr id="24" name="Diagram 23">
                <a:extLst>
                  <a:ext uri="{FF2B5EF4-FFF2-40B4-BE49-F238E27FC236}">
                    <a16:creationId xmlns:a16="http://schemas.microsoft.com/office/drawing/2014/main" id="{9427557F-DC44-48E7-271D-6B5A324457CA}"/>
                  </a:ext>
                </a:extLst>
              </p:cNvPr>
              <p:cNvGraphicFramePr/>
              <p:nvPr>
                <p:extLst>
                  <p:ext uri="{D42A27DB-BD31-4B8C-83A1-F6EECF244321}">
                    <p14:modId xmlns:p14="http://schemas.microsoft.com/office/powerpoint/2010/main" val="440147811"/>
                  </p:ext>
                </p:extLst>
              </p:nvPr>
            </p:nvGraphicFramePr>
            <p:xfrm>
              <a:off x="6281193" y="2469451"/>
              <a:ext cx="2951840" cy="2005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sp>
          <p:nvSpPr>
            <p:cNvPr id="90" name="Oval 89">
              <a:extLst>
                <a:ext uri="{FF2B5EF4-FFF2-40B4-BE49-F238E27FC236}">
                  <a16:creationId xmlns:a16="http://schemas.microsoft.com/office/drawing/2014/main" id="{40869DCE-6281-2A42-B994-8FED3929D1BA}"/>
                </a:ext>
              </a:extLst>
            </p:cNvPr>
            <p:cNvSpPr/>
            <p:nvPr/>
          </p:nvSpPr>
          <p:spPr>
            <a:xfrm>
              <a:off x="8377882" y="2518718"/>
              <a:ext cx="2160371" cy="2222153"/>
            </a:xfrm>
            <a:prstGeom prst="ellipse">
              <a:avLst/>
            </a:prstGeom>
            <a:noFill/>
            <a:ln>
              <a:solidFill>
                <a:schemeClr val="accent3">
                  <a:lumMod val="50000"/>
                </a:schemeClr>
              </a:solid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b="1" dirty="0">
                  <a:solidFill>
                    <a:schemeClr val="tx1"/>
                  </a:solidFill>
                </a:rPr>
                <a:t>AI</a:t>
              </a:r>
            </a:p>
            <a:p>
              <a:pPr algn="ctr"/>
              <a:endParaRPr lang="en-US" sz="1000" b="1" dirty="0">
                <a:solidFill>
                  <a:schemeClr val="tx1"/>
                </a:solidFill>
              </a:endParaRPr>
            </a:p>
            <a:p>
              <a:pPr algn="ctr"/>
              <a:r>
                <a:rPr lang="en-US" sz="1000" dirty="0">
                  <a:solidFill>
                    <a:schemeClr val="tx1"/>
                  </a:solidFill>
                </a:rPr>
                <a:t>Convolutional Neural Networks(CNN)</a:t>
              </a:r>
              <a:endParaRPr lang="en-US" dirty="0">
                <a:solidFill>
                  <a:schemeClr val="tx1"/>
                </a:solidFill>
              </a:endParaRPr>
            </a:p>
            <a:p>
              <a:pPr algn="ctr"/>
              <a:r>
                <a:rPr lang="en-US" sz="1000" dirty="0">
                  <a:solidFill>
                    <a:schemeClr val="tx1"/>
                  </a:solidFill>
                </a:rPr>
                <a:t>Generative Adversarial Networks(GAN)</a:t>
              </a:r>
            </a:p>
            <a:p>
              <a:pPr algn="ctr"/>
              <a:r>
                <a:rPr lang="en-US" sz="1000" dirty="0">
                  <a:solidFill>
                    <a:schemeClr val="tx1"/>
                  </a:solidFill>
                </a:rPr>
                <a:t>Autoencoders</a:t>
              </a:r>
            </a:p>
          </p:txBody>
        </p:sp>
        <p:sp>
          <p:nvSpPr>
            <p:cNvPr id="73" name="Oval 72">
              <a:extLst>
                <a:ext uri="{FF2B5EF4-FFF2-40B4-BE49-F238E27FC236}">
                  <a16:creationId xmlns:a16="http://schemas.microsoft.com/office/drawing/2014/main" id="{0118EAC2-B6AB-4621-9357-D353793781E1}"/>
                </a:ext>
              </a:extLst>
            </p:cNvPr>
            <p:cNvSpPr/>
            <p:nvPr/>
          </p:nvSpPr>
          <p:spPr>
            <a:xfrm>
              <a:off x="6040396" y="4155988"/>
              <a:ext cx="2170668" cy="1933831"/>
            </a:xfrm>
            <a:prstGeom prst="ellipse">
              <a:avLst/>
            </a:prstGeom>
            <a:noFill/>
            <a:ln>
              <a:solidFill>
                <a:srgbClr val="002060"/>
              </a:solid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dirty="0">
                  <a:solidFill>
                    <a:schemeClr val="tx1"/>
                  </a:solidFill>
                </a:rPr>
                <a:t>Recurrent Neural Networks (RNN)</a:t>
              </a:r>
              <a:endParaRPr lang="en-US"/>
            </a:p>
          </p:txBody>
        </p:sp>
        <p:sp>
          <p:nvSpPr>
            <p:cNvPr id="160" name="Rectangle 159">
              <a:extLst>
                <a:ext uri="{FF2B5EF4-FFF2-40B4-BE49-F238E27FC236}">
                  <a16:creationId xmlns:a16="http://schemas.microsoft.com/office/drawing/2014/main" id="{35105A81-C65B-32EE-FEFB-03EDCE55E40D}"/>
                </a:ext>
              </a:extLst>
            </p:cNvPr>
            <p:cNvSpPr/>
            <p:nvPr/>
          </p:nvSpPr>
          <p:spPr>
            <a:xfrm>
              <a:off x="8213125" y="5412258"/>
              <a:ext cx="3447533" cy="832022"/>
            </a:xfrm>
            <a:prstGeom prst="rect">
              <a:avLst/>
            </a:prstGeom>
            <a:solidFill>
              <a:srgbClr val="00B0F0"/>
            </a:soli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44444"/>
                  </a:solidFill>
                  <a:latin typeface="Calibri"/>
                  <a:ea typeface="Calibri"/>
                  <a:cs typeface="Calibri"/>
                </a:rPr>
                <a:t>Time Series</a:t>
              </a:r>
              <a:endParaRPr lang="en-US" sz="1000" b="1" dirty="0">
                <a:solidFill>
                  <a:srgbClr val="FFFFFF"/>
                </a:solidFill>
                <a:latin typeface="Aptos Light"/>
                <a:ea typeface="Calibri"/>
                <a:cs typeface="Calibri"/>
              </a:endParaRPr>
            </a:p>
            <a:p>
              <a:pPr algn="ctr"/>
              <a:r>
                <a:rPr lang="en-US" sz="1000" dirty="0">
                  <a:solidFill>
                    <a:srgbClr val="444444"/>
                  </a:solidFill>
                  <a:latin typeface="Calibri"/>
                  <a:ea typeface="Calibri"/>
                  <a:cs typeface="Calibri"/>
                </a:rPr>
                <a:t>Long Short-Term Memory(LSTM)</a:t>
              </a:r>
              <a:endParaRPr lang="en-US" sz="1000" dirty="0"/>
            </a:p>
          </p:txBody>
        </p:sp>
      </p:grpSp>
    </p:spTree>
    <p:extLst>
      <p:ext uri="{BB962C8B-B14F-4D97-AF65-F5344CB8AC3E}">
        <p14:creationId xmlns:p14="http://schemas.microsoft.com/office/powerpoint/2010/main" val="1845450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B367226-BB8D-1A44-E2D1-76019EA09825}"/>
              </a:ext>
            </a:extLst>
          </p:cNvPr>
          <p:cNvSpPr>
            <a:spLocks noGrp="1"/>
          </p:cNvSpPr>
          <p:nvPr>
            <p:ph type="title"/>
          </p:nvPr>
        </p:nvSpPr>
        <p:spPr>
          <a:xfrm>
            <a:off x="841248" y="841248"/>
            <a:ext cx="10479024" cy="557784"/>
          </a:xfrm>
        </p:spPr>
        <p:txBody>
          <a:bodyPr/>
          <a:lstStyle/>
          <a:p>
            <a:r>
              <a:rPr lang="en-US">
                <a:solidFill>
                  <a:schemeClr val="tx1">
                    <a:lumMod val="75000"/>
                    <a:lumOff val="25000"/>
                  </a:schemeClr>
                </a:solidFill>
                <a:latin typeface="Aptos"/>
              </a:rPr>
              <a:t>Big Data</a:t>
            </a:r>
            <a:endParaRPr lang="en-US">
              <a:latin typeface="Aptos"/>
            </a:endParaRPr>
          </a:p>
        </p:txBody>
      </p:sp>
      <p:sp>
        <p:nvSpPr>
          <p:cNvPr id="10" name="TextBox 9">
            <a:extLst>
              <a:ext uri="{FF2B5EF4-FFF2-40B4-BE49-F238E27FC236}">
                <a16:creationId xmlns:a16="http://schemas.microsoft.com/office/drawing/2014/main" id="{3563E1CD-C510-8FE9-95F0-5193CEEAC3E4}"/>
              </a:ext>
            </a:extLst>
          </p:cNvPr>
          <p:cNvSpPr txBox="1"/>
          <p:nvPr/>
        </p:nvSpPr>
        <p:spPr>
          <a:xfrm>
            <a:off x="841248" y="2135253"/>
            <a:ext cx="4790884" cy="4491831"/>
          </a:xfrm>
          <a:prstGeom prst="rect">
            <a:avLst/>
          </a:prstGeom>
        </p:spPr>
        <p:txBody>
          <a:bodyPr rot="0" spcFirstLastPara="0" vertOverflow="overflow" horzOverflow="overflow" vert="horz" lIns="0" tIns="0" rIns="0" bIns="0" numCol="1" spcCol="0" rtlCol="0" fromWordArt="0" anchorCtr="0" forceAA="0" compatLnSpc="1">
            <a:prstTxWarp prst="textNoShape">
              <a:avLst/>
            </a:prstTxWarp>
            <a:normAutofit/>
          </a:bodyPr>
          <a:lstStyle/>
          <a:p>
            <a:pPr>
              <a:lnSpc>
                <a:spcPct val="90000"/>
              </a:lnSpc>
              <a:spcAft>
                <a:spcPts val="1800"/>
              </a:spcAft>
              <a:buSzPct val="100000"/>
              <a:buFont typeface="Arial" panose="020B0604020202020204" pitchFamily="34" charset="0"/>
            </a:pPr>
            <a:r>
              <a:rPr lang="en-US" sz="1600">
                <a:solidFill>
                  <a:schemeClr val="tx1">
                    <a:lumMod val="75000"/>
                    <a:lumOff val="25000"/>
                  </a:schemeClr>
                </a:solidFill>
                <a:latin typeface="Quire Sans"/>
                <a:cs typeface="Quire Sans"/>
              </a:rPr>
              <a:t>Big Data refers to extremely large sets of data that are too complex or voluminous to be processed and analyzed using traditional data processing methods.</a:t>
            </a:r>
          </a:p>
          <a:p>
            <a:pPr>
              <a:lnSpc>
                <a:spcPct val="90000"/>
              </a:lnSpc>
              <a:spcAft>
                <a:spcPts val="1800"/>
              </a:spcAft>
              <a:buFont typeface="Arial" panose="020B0604020202020204" pitchFamily="34" charset="0"/>
            </a:pPr>
            <a:r>
              <a:rPr lang="en-US" sz="1600">
                <a:solidFill>
                  <a:schemeClr val="tx1">
                    <a:lumMod val="75000"/>
                    <a:lumOff val="25000"/>
                  </a:schemeClr>
                </a:solidFill>
                <a:latin typeface="Quire Sans"/>
                <a:cs typeface="Quire Sans"/>
              </a:rPr>
              <a:t>Big Data typically involves data that is generated at a high velocity, in diverse formats, and on a large scale.</a:t>
            </a:r>
          </a:p>
          <a:p>
            <a:pPr>
              <a:lnSpc>
                <a:spcPct val="90000"/>
              </a:lnSpc>
              <a:spcAft>
                <a:spcPts val="1800"/>
              </a:spcAft>
              <a:buFont typeface="Arial" panose="020B0604020202020204" pitchFamily="34" charset="0"/>
            </a:pPr>
            <a:r>
              <a:rPr lang="en-US" sz="1600">
                <a:solidFill>
                  <a:schemeClr val="tx1">
                    <a:lumMod val="75000"/>
                    <a:lumOff val="25000"/>
                  </a:schemeClr>
                </a:solidFill>
                <a:latin typeface="Quire Sans"/>
                <a:cs typeface="Quire Sans"/>
              </a:rPr>
              <a:t>It can come from various sources, such as social media, sensors, transactions, videos, and more.</a:t>
            </a:r>
          </a:p>
        </p:txBody>
      </p:sp>
      <p:pic>
        <p:nvPicPr>
          <p:cNvPr id="9" name="Content Placeholder 8" descr="A diagram of various data&#10;&#10;AI-generated content may be incorrect.">
            <a:extLst>
              <a:ext uri="{FF2B5EF4-FFF2-40B4-BE49-F238E27FC236}">
                <a16:creationId xmlns:a16="http://schemas.microsoft.com/office/drawing/2014/main" id="{379F22EA-0A88-B9F8-9FD7-F9F7EA81D371}"/>
              </a:ext>
            </a:extLst>
          </p:cNvPr>
          <p:cNvPicPr>
            <a:picLocks noGrp="1" noChangeAspect="1"/>
          </p:cNvPicPr>
          <p:nvPr>
            <p:ph sz="quarter" idx="14"/>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48661" y="1050923"/>
            <a:ext cx="5618257" cy="4480560"/>
          </a:xfrm>
          <a:noFill/>
        </p:spPr>
      </p:pic>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lIns="0" tIns="0" rIns="0" bIns="0" anchor="ctr">
            <a:normAutofit/>
          </a:bodyPr>
          <a:lstStyle/>
          <a:p>
            <a:pPr>
              <a:spcAft>
                <a:spcPts val="600"/>
              </a:spcAft>
            </a:pPr>
            <a:fld id="{B67B645E-C5E5-4727-B977-D372A0AA71D9}" type="slidenum">
              <a:rPr lang="en-US" smtClean="0"/>
              <a:pPr>
                <a:spcAft>
                  <a:spcPts val="600"/>
                </a:spcAft>
              </a:pPr>
              <a:t>9</a:t>
            </a:fld>
            <a:endParaRPr lang="en-US"/>
          </a:p>
        </p:txBody>
      </p:sp>
    </p:spTree>
    <p:extLst>
      <p:ext uri="{BB962C8B-B14F-4D97-AF65-F5344CB8AC3E}">
        <p14:creationId xmlns:p14="http://schemas.microsoft.com/office/powerpoint/2010/main" val="3688475074"/>
      </p:ext>
    </p:extLst>
  </p:cSld>
  <p:clrMapOvr>
    <a:masterClrMapping/>
  </p:clrMapOvr>
</p:sld>
</file>

<file path=ppt/theme/theme1.xml><?xml version="1.0" encoding="utf-8"?>
<a:theme xmlns:a="http://schemas.openxmlformats.org/drawingml/2006/main" name="Custom">
  <a:themeElements>
    <a:clrScheme name="TM66835393">
      <a:dk1>
        <a:srgbClr val="000000"/>
      </a:dk1>
      <a:lt1>
        <a:srgbClr val="FFFFFF"/>
      </a:lt1>
      <a:dk2>
        <a:srgbClr val="44546A"/>
      </a:dk2>
      <a:lt2>
        <a:srgbClr val="E7E6E6"/>
      </a:lt2>
      <a:accent1>
        <a:srgbClr val="55BC7E"/>
      </a:accent1>
      <a:accent2>
        <a:srgbClr val="FFC330"/>
      </a:accent2>
      <a:accent3>
        <a:srgbClr val="BE80FF"/>
      </a:accent3>
      <a:accent4>
        <a:srgbClr val="FF8345"/>
      </a:accent4>
      <a:accent5>
        <a:srgbClr val="FF70BF"/>
      </a:accent5>
      <a:accent6>
        <a:srgbClr val="60A2F5"/>
      </a:accent6>
      <a:hlink>
        <a:srgbClr val="5C4EDC"/>
      </a:hlink>
      <a:folHlink>
        <a:srgbClr val="7FC5FF"/>
      </a:folHlink>
    </a:clrScheme>
    <a:fontScheme name="Custom 32">
      <a:majorFont>
        <a:latin typeface="Aptos"/>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66835393_win32_SD_v3" id="{4170EB69-3ACE-4C18-BE4C-C6CBD8BF8A79}" vid="{8A480AB3-AE5D-4813-AA67-ADACC5EA6C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E72E99-0076-433E-AD3A-575A11FAB73D}">
  <ds:schemaRefs>
    <ds:schemaRef ds:uri="http://schemas.microsoft.com/sharepoint/v3/contenttype/forms"/>
  </ds:schemaRefs>
</ds:datastoreItem>
</file>

<file path=customXml/itemProps2.xml><?xml version="1.0" encoding="utf-8"?>
<ds:datastoreItem xmlns:ds="http://schemas.openxmlformats.org/officeDocument/2006/customXml" ds:itemID="{7B247F30-5811-40C0-99EC-CF53200590BE}">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146EB691-4DD5-4558-B7D1-3EA8CC81E288}">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Custom</vt:lpstr>
      <vt:lpstr>Concept of AI/ML</vt:lpstr>
      <vt:lpstr>Artificial Intelligence</vt:lpstr>
      <vt:lpstr>Natural Language Processing (NLP)</vt:lpstr>
      <vt:lpstr>PowerPoint Presentation</vt:lpstr>
      <vt:lpstr>PowerPoint Presentation</vt:lpstr>
      <vt:lpstr>PowerPoint Presentation</vt:lpstr>
      <vt:lpstr>Deep Learning</vt:lpstr>
      <vt:lpstr>PowerPoint Presentation</vt:lpstr>
      <vt:lpstr>Big Data</vt:lpstr>
      <vt:lpstr>Data Preprocessing</vt:lpstr>
      <vt:lpstr>Time Series in Machine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661</cp:revision>
  <dcterms:created xsi:type="dcterms:W3CDTF">2025-02-17T05:28:31Z</dcterms:created>
  <dcterms:modified xsi:type="dcterms:W3CDTF">2025-02-20T06:13:47Z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